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2" autoAdjust="0"/>
    <p:restoredTop sz="94660"/>
  </p:normalViewPr>
  <p:slideViewPr>
    <p:cSldViewPr snapToGrid="0">
      <p:cViewPr varScale="1">
        <p:scale>
          <a:sx n="99" d="100"/>
          <a:sy n="99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Santy" userId="13caa437-ac49-4ed9-b971-538891e4a318" providerId="ADAL" clId="{F5DFB41B-FE37-40A2-844F-F98603718D8D}"/>
    <pc:docChg chg="undo custSel modSld modMainMaster">
      <pc:chgData name="Neil Santy" userId="13caa437-ac49-4ed9-b971-538891e4a318" providerId="ADAL" clId="{F5DFB41B-FE37-40A2-844F-F98603718D8D}" dt="2023-03-20T10:41:41.027" v="147" actId="207"/>
      <pc:docMkLst>
        <pc:docMk/>
      </pc:docMkLst>
      <pc:sldChg chg="addSp delSp modSp mod">
        <pc:chgData name="Neil Santy" userId="13caa437-ac49-4ed9-b971-538891e4a318" providerId="ADAL" clId="{F5DFB41B-FE37-40A2-844F-F98603718D8D}" dt="2023-03-20T10:31:28.598" v="44" actId="1076"/>
        <pc:sldMkLst>
          <pc:docMk/>
          <pc:sldMk cId="473953675" sldId="256"/>
        </pc:sldMkLst>
        <pc:spChg chg="mod">
          <ac:chgData name="Neil Santy" userId="13caa437-ac49-4ed9-b971-538891e4a318" providerId="ADAL" clId="{F5DFB41B-FE37-40A2-844F-F98603718D8D}" dt="2023-03-20T10:31:28.598" v="44" actId="1076"/>
          <ac:spMkLst>
            <pc:docMk/>
            <pc:sldMk cId="473953675" sldId="256"/>
            <ac:spMk id="2" creationId="{F05E0CC3-A216-A0B2-FC6C-674AF5885BF7}"/>
          </ac:spMkLst>
        </pc:spChg>
        <pc:spChg chg="del">
          <ac:chgData name="Neil Santy" userId="13caa437-ac49-4ed9-b971-538891e4a318" providerId="ADAL" clId="{F5DFB41B-FE37-40A2-844F-F98603718D8D}" dt="2023-03-20T10:29:33.747" v="27" actId="478"/>
          <ac:spMkLst>
            <pc:docMk/>
            <pc:sldMk cId="473953675" sldId="256"/>
            <ac:spMk id="3" creationId="{E0178F87-29D7-DF7A-E1ED-B2D6C9A0F494}"/>
          </ac:spMkLst>
        </pc:spChg>
        <pc:picChg chg="add mod">
          <ac:chgData name="Neil Santy" userId="13caa437-ac49-4ed9-b971-538891e4a318" providerId="ADAL" clId="{F5DFB41B-FE37-40A2-844F-F98603718D8D}" dt="2023-03-20T10:31:12.829" v="41" actId="1076"/>
          <ac:picMkLst>
            <pc:docMk/>
            <pc:sldMk cId="473953675" sldId="256"/>
            <ac:picMk id="4" creationId="{ACB54C8C-F010-7AD9-5577-C40EE6004056}"/>
          </ac:picMkLst>
        </pc:picChg>
      </pc:sldChg>
      <pc:sldChg chg="modSp mod">
        <pc:chgData name="Neil Santy" userId="13caa437-ac49-4ed9-b971-538891e4a318" providerId="ADAL" clId="{F5DFB41B-FE37-40A2-844F-F98603718D8D}" dt="2023-03-20T10:40:24.739" v="142" actId="14100"/>
        <pc:sldMkLst>
          <pc:docMk/>
          <pc:sldMk cId="1763535611" sldId="257"/>
        </pc:sldMkLst>
        <pc:spChg chg="mod">
          <ac:chgData name="Neil Santy" userId="13caa437-ac49-4ed9-b971-538891e4a318" providerId="ADAL" clId="{F5DFB41B-FE37-40A2-844F-F98603718D8D}" dt="2023-03-20T10:31:50.522" v="50" actId="1076"/>
          <ac:spMkLst>
            <pc:docMk/>
            <pc:sldMk cId="1763535611" sldId="257"/>
            <ac:spMk id="2" creationId="{A551A7D6-47D7-F7D2-8C18-556DF5CA742C}"/>
          </ac:spMkLst>
        </pc:spChg>
        <pc:spChg chg="mod">
          <ac:chgData name="Neil Santy" userId="13caa437-ac49-4ed9-b971-538891e4a318" providerId="ADAL" clId="{F5DFB41B-FE37-40A2-844F-F98603718D8D}" dt="2023-03-20T10:40:24.739" v="142" actId="14100"/>
          <ac:spMkLst>
            <pc:docMk/>
            <pc:sldMk cId="1763535611" sldId="257"/>
            <ac:spMk id="3" creationId="{330232CB-A0BA-E850-00B4-656DFCFABF42}"/>
          </ac:spMkLst>
        </pc:spChg>
      </pc:sldChg>
      <pc:sldChg chg="modSp mod">
        <pc:chgData name="Neil Santy" userId="13caa437-ac49-4ed9-b971-538891e4a318" providerId="ADAL" clId="{F5DFB41B-FE37-40A2-844F-F98603718D8D}" dt="2023-03-20T10:37:28" v="98" actId="1076"/>
        <pc:sldMkLst>
          <pc:docMk/>
          <pc:sldMk cId="636155182" sldId="258"/>
        </pc:sldMkLst>
        <pc:spChg chg="mod">
          <ac:chgData name="Neil Santy" userId="13caa437-ac49-4ed9-b971-538891e4a318" providerId="ADAL" clId="{F5DFB41B-FE37-40A2-844F-F98603718D8D}" dt="2023-03-20T10:37:05.785" v="92" actId="1076"/>
          <ac:spMkLst>
            <pc:docMk/>
            <pc:sldMk cId="636155182" sldId="258"/>
            <ac:spMk id="2" creationId="{FEC5C6F8-DE12-2465-A58A-0EBD4E0D21AC}"/>
          </ac:spMkLst>
        </pc:spChg>
        <pc:spChg chg="mod">
          <ac:chgData name="Neil Santy" userId="13caa437-ac49-4ed9-b971-538891e4a318" providerId="ADAL" clId="{F5DFB41B-FE37-40A2-844F-F98603718D8D}" dt="2023-03-20T10:36:58.948" v="91" actId="14100"/>
          <ac:spMkLst>
            <pc:docMk/>
            <pc:sldMk cId="636155182" sldId="258"/>
            <ac:spMk id="3" creationId="{546495E6-31FE-F3B2-0A7A-84859556390F}"/>
          </ac:spMkLst>
        </pc:spChg>
        <pc:picChg chg="mod">
          <ac:chgData name="Neil Santy" userId="13caa437-ac49-4ed9-b971-538891e4a318" providerId="ADAL" clId="{F5DFB41B-FE37-40A2-844F-F98603718D8D}" dt="2023-03-20T10:37:28" v="98" actId="1076"/>
          <ac:picMkLst>
            <pc:docMk/>
            <pc:sldMk cId="636155182" sldId="258"/>
            <ac:picMk id="1026" creationId="{B6583675-D0F9-0A76-301E-3E0A74029341}"/>
          </ac:picMkLst>
        </pc:picChg>
        <pc:picChg chg="mod">
          <ac:chgData name="Neil Santy" userId="13caa437-ac49-4ed9-b971-538891e4a318" providerId="ADAL" clId="{F5DFB41B-FE37-40A2-844F-F98603718D8D}" dt="2023-03-20T10:37:18.776" v="96" actId="1076"/>
          <ac:picMkLst>
            <pc:docMk/>
            <pc:sldMk cId="636155182" sldId="258"/>
            <ac:picMk id="1028" creationId="{364747A3-A2B9-EF20-996F-53D095F7BE98}"/>
          </ac:picMkLst>
        </pc:picChg>
        <pc:picChg chg="mod">
          <ac:chgData name="Neil Santy" userId="13caa437-ac49-4ed9-b971-538891e4a318" providerId="ADAL" clId="{F5DFB41B-FE37-40A2-844F-F98603718D8D}" dt="2023-03-20T10:37:16.436" v="95" actId="1076"/>
          <ac:picMkLst>
            <pc:docMk/>
            <pc:sldMk cId="636155182" sldId="258"/>
            <ac:picMk id="1030" creationId="{4884CD8E-6933-1398-6402-82F075BE4B5B}"/>
          </ac:picMkLst>
        </pc:picChg>
        <pc:picChg chg="mod">
          <ac:chgData name="Neil Santy" userId="13caa437-ac49-4ed9-b971-538891e4a318" providerId="ADAL" clId="{F5DFB41B-FE37-40A2-844F-F98603718D8D}" dt="2023-03-20T10:37:11.126" v="93" actId="1076"/>
          <ac:picMkLst>
            <pc:docMk/>
            <pc:sldMk cId="636155182" sldId="258"/>
            <ac:picMk id="1032" creationId="{747C31F3-5B05-C74B-4AC8-A31713FF85FA}"/>
          </ac:picMkLst>
        </pc:picChg>
      </pc:sldChg>
      <pc:sldChg chg="modSp mod">
        <pc:chgData name="Neil Santy" userId="13caa437-ac49-4ed9-b971-538891e4a318" providerId="ADAL" clId="{F5DFB41B-FE37-40A2-844F-F98603718D8D}" dt="2023-03-20T10:38:20.250" v="110" actId="1076"/>
        <pc:sldMkLst>
          <pc:docMk/>
          <pc:sldMk cId="3847843495" sldId="259"/>
        </pc:sldMkLst>
        <pc:spChg chg="mod">
          <ac:chgData name="Neil Santy" userId="13caa437-ac49-4ed9-b971-538891e4a318" providerId="ADAL" clId="{F5DFB41B-FE37-40A2-844F-F98603718D8D}" dt="2023-03-20T10:38:20.250" v="110" actId="1076"/>
          <ac:spMkLst>
            <pc:docMk/>
            <pc:sldMk cId="3847843495" sldId="259"/>
            <ac:spMk id="2" creationId="{FD6B303D-1180-A48E-F7DA-8E55BF8DEFA1}"/>
          </ac:spMkLst>
        </pc:spChg>
        <pc:spChg chg="mod">
          <ac:chgData name="Neil Santy" userId="13caa437-ac49-4ed9-b971-538891e4a318" providerId="ADAL" clId="{F5DFB41B-FE37-40A2-844F-F98603718D8D}" dt="2023-03-20T10:38:20.250" v="110" actId="1076"/>
          <ac:spMkLst>
            <pc:docMk/>
            <pc:sldMk cId="3847843495" sldId="259"/>
            <ac:spMk id="3" creationId="{8AA4B777-F8C1-3FED-B816-04377F904213}"/>
          </ac:spMkLst>
        </pc:spChg>
      </pc:sldChg>
      <pc:sldChg chg="modSp mod modClrScheme chgLayout">
        <pc:chgData name="Neil Santy" userId="13caa437-ac49-4ed9-b971-538891e4a318" providerId="ADAL" clId="{F5DFB41B-FE37-40A2-844F-F98603718D8D}" dt="2023-03-20T10:41:41.027" v="147" actId="207"/>
        <pc:sldMkLst>
          <pc:docMk/>
          <pc:sldMk cId="3690730962" sldId="260"/>
        </pc:sldMkLst>
        <pc:spChg chg="mod ord">
          <ac:chgData name="Neil Santy" userId="13caa437-ac49-4ed9-b971-538891e4a318" providerId="ADAL" clId="{F5DFB41B-FE37-40A2-844F-F98603718D8D}" dt="2023-03-20T10:41:29.259" v="144" actId="1076"/>
          <ac:spMkLst>
            <pc:docMk/>
            <pc:sldMk cId="3690730962" sldId="260"/>
            <ac:spMk id="2" creationId="{CF8C22E3-0216-6BDB-94E0-5A74CF3FB5D2}"/>
          </ac:spMkLst>
        </pc:spChg>
        <pc:spChg chg="mod ord">
          <ac:chgData name="Neil Santy" userId="13caa437-ac49-4ed9-b971-538891e4a318" providerId="ADAL" clId="{F5DFB41B-FE37-40A2-844F-F98603718D8D}" dt="2023-03-20T10:41:41.027" v="147" actId="207"/>
          <ac:spMkLst>
            <pc:docMk/>
            <pc:sldMk cId="3690730962" sldId="260"/>
            <ac:spMk id="3" creationId="{6F53ACCE-7EF5-51C4-2FC1-4EAA0AC3B1F2}"/>
          </ac:spMkLst>
        </pc:spChg>
      </pc:sldChg>
      <pc:sldChg chg="modSp mod">
        <pc:chgData name="Neil Santy" userId="13caa437-ac49-4ed9-b971-538891e4a318" providerId="ADAL" clId="{F5DFB41B-FE37-40A2-844F-F98603718D8D}" dt="2023-03-20T10:32:51.380" v="57" actId="1076"/>
        <pc:sldMkLst>
          <pc:docMk/>
          <pc:sldMk cId="2301911902" sldId="263"/>
        </pc:sldMkLst>
        <pc:picChg chg="mod">
          <ac:chgData name="Neil Santy" userId="13caa437-ac49-4ed9-b971-538891e4a318" providerId="ADAL" clId="{F5DFB41B-FE37-40A2-844F-F98603718D8D}" dt="2023-03-20T10:32:51.380" v="57" actId="1076"/>
          <ac:picMkLst>
            <pc:docMk/>
            <pc:sldMk cId="2301911902" sldId="263"/>
            <ac:picMk id="4" creationId="{ED447B5B-5819-2CC1-129E-0EA0A5CC4C2F}"/>
          </ac:picMkLst>
        </pc:picChg>
      </pc:sldChg>
      <pc:sldChg chg="modSp mod">
        <pc:chgData name="Neil Santy" userId="13caa437-ac49-4ed9-b971-538891e4a318" providerId="ADAL" clId="{F5DFB41B-FE37-40A2-844F-F98603718D8D}" dt="2023-03-20T10:32:58.325" v="58" actId="1076"/>
        <pc:sldMkLst>
          <pc:docMk/>
          <pc:sldMk cId="3308180588" sldId="264"/>
        </pc:sldMkLst>
        <pc:picChg chg="mod">
          <ac:chgData name="Neil Santy" userId="13caa437-ac49-4ed9-b971-538891e4a318" providerId="ADAL" clId="{F5DFB41B-FE37-40A2-844F-F98603718D8D}" dt="2023-03-20T10:32:58.325" v="58" actId="1076"/>
          <ac:picMkLst>
            <pc:docMk/>
            <pc:sldMk cId="3308180588" sldId="264"/>
            <ac:picMk id="4" creationId="{89B58CFE-9555-2879-DF7F-D1FB05C21190}"/>
          </ac:picMkLst>
        </pc:picChg>
      </pc:sldChg>
      <pc:sldChg chg="addSp delSp modSp mod">
        <pc:chgData name="Neil Santy" userId="13caa437-ac49-4ed9-b971-538891e4a318" providerId="ADAL" clId="{F5DFB41B-FE37-40A2-844F-F98603718D8D}" dt="2023-03-20T10:33:37.345" v="67" actId="1076"/>
        <pc:sldMkLst>
          <pc:docMk/>
          <pc:sldMk cId="262780620" sldId="265"/>
        </pc:sldMkLst>
        <pc:spChg chg="mod">
          <ac:chgData name="Neil Santy" userId="13caa437-ac49-4ed9-b971-538891e4a318" providerId="ADAL" clId="{F5DFB41B-FE37-40A2-844F-F98603718D8D}" dt="2023-03-20T10:33:31.329" v="66" actId="1076"/>
          <ac:spMkLst>
            <pc:docMk/>
            <pc:sldMk cId="262780620" sldId="265"/>
            <ac:spMk id="4" creationId="{08A69E54-56F3-7359-334C-CD1066A82EF7}"/>
          </ac:spMkLst>
        </pc:spChg>
        <pc:picChg chg="mod">
          <ac:chgData name="Neil Santy" userId="13caa437-ac49-4ed9-b971-538891e4a318" providerId="ADAL" clId="{F5DFB41B-FE37-40A2-844F-F98603718D8D}" dt="2023-03-20T10:33:37.345" v="67" actId="1076"/>
          <ac:picMkLst>
            <pc:docMk/>
            <pc:sldMk cId="262780620" sldId="265"/>
            <ac:picMk id="5" creationId="{0D425686-2ACE-D568-D7D1-A50EEF9131FA}"/>
          </ac:picMkLst>
        </pc:picChg>
        <pc:inkChg chg="add del">
          <ac:chgData name="Neil Santy" userId="13caa437-ac49-4ed9-b971-538891e4a318" providerId="ADAL" clId="{F5DFB41B-FE37-40A2-844F-F98603718D8D}" dt="2023-03-20T10:28:05.066" v="1" actId="9405"/>
          <ac:inkMkLst>
            <pc:docMk/>
            <pc:sldMk cId="262780620" sldId="265"/>
            <ac:inkMk id="2" creationId="{0DE54ADB-5113-8C05-B188-FC87CCFBE6F3}"/>
          </ac:inkMkLst>
        </pc:inkChg>
      </pc:sldChg>
      <pc:sldChg chg="modSp mod">
        <pc:chgData name="Neil Santy" userId="13caa437-ac49-4ed9-b971-538891e4a318" providerId="ADAL" clId="{F5DFB41B-FE37-40A2-844F-F98603718D8D}" dt="2023-03-20T10:34:21.161" v="73" actId="1076"/>
        <pc:sldMkLst>
          <pc:docMk/>
          <pc:sldMk cId="1194046277" sldId="266"/>
        </pc:sldMkLst>
        <pc:spChg chg="mod">
          <ac:chgData name="Neil Santy" userId="13caa437-ac49-4ed9-b971-538891e4a318" providerId="ADAL" clId="{F5DFB41B-FE37-40A2-844F-F98603718D8D}" dt="2023-03-20T10:34:09.345" v="71" actId="1076"/>
          <ac:spMkLst>
            <pc:docMk/>
            <pc:sldMk cId="1194046277" sldId="266"/>
            <ac:spMk id="5" creationId="{359F6548-1F59-BA27-2CB5-711099BBBBDD}"/>
          </ac:spMkLst>
        </pc:spChg>
        <pc:picChg chg="mod">
          <ac:chgData name="Neil Santy" userId="13caa437-ac49-4ed9-b971-538891e4a318" providerId="ADAL" clId="{F5DFB41B-FE37-40A2-844F-F98603718D8D}" dt="2023-03-20T10:34:21.161" v="73" actId="1076"/>
          <ac:picMkLst>
            <pc:docMk/>
            <pc:sldMk cId="1194046277" sldId="266"/>
            <ac:picMk id="4" creationId="{DD984C3E-77E5-EE3E-8D3C-3401FBA1027E}"/>
          </ac:picMkLst>
        </pc:picChg>
      </pc:sldChg>
      <pc:sldChg chg="modSp mod">
        <pc:chgData name="Neil Santy" userId="13caa437-ac49-4ed9-b971-538891e4a318" providerId="ADAL" clId="{F5DFB41B-FE37-40A2-844F-F98603718D8D}" dt="2023-03-20T10:34:30.139" v="74" actId="1076"/>
        <pc:sldMkLst>
          <pc:docMk/>
          <pc:sldMk cId="2621665056" sldId="267"/>
        </pc:sldMkLst>
        <pc:picChg chg="mod">
          <ac:chgData name="Neil Santy" userId="13caa437-ac49-4ed9-b971-538891e4a318" providerId="ADAL" clId="{F5DFB41B-FE37-40A2-844F-F98603718D8D}" dt="2023-03-20T10:34:30.139" v="74" actId="1076"/>
          <ac:picMkLst>
            <pc:docMk/>
            <pc:sldMk cId="2621665056" sldId="267"/>
            <ac:picMk id="4" creationId="{E621E12E-A7F5-C14F-9C54-14E8896D9ED3}"/>
          </ac:picMkLst>
        </pc:picChg>
      </pc:sldChg>
      <pc:sldChg chg="modSp mod">
        <pc:chgData name="Neil Santy" userId="13caa437-ac49-4ed9-b971-538891e4a318" providerId="ADAL" clId="{F5DFB41B-FE37-40A2-844F-F98603718D8D}" dt="2023-03-20T10:34:42.709" v="76" actId="1076"/>
        <pc:sldMkLst>
          <pc:docMk/>
          <pc:sldMk cId="4256362001" sldId="268"/>
        </pc:sldMkLst>
        <pc:picChg chg="mod">
          <ac:chgData name="Neil Santy" userId="13caa437-ac49-4ed9-b971-538891e4a318" providerId="ADAL" clId="{F5DFB41B-FE37-40A2-844F-F98603718D8D}" dt="2023-03-20T10:34:42.709" v="76" actId="1076"/>
          <ac:picMkLst>
            <pc:docMk/>
            <pc:sldMk cId="4256362001" sldId="268"/>
            <ac:picMk id="4" creationId="{C502F550-4961-8CC6-659A-36988B97EE3A}"/>
          </ac:picMkLst>
        </pc:picChg>
      </pc:sldChg>
      <pc:sldMasterChg chg="modSldLayout">
        <pc:chgData name="Neil Santy" userId="13caa437-ac49-4ed9-b971-538891e4a318" providerId="ADAL" clId="{F5DFB41B-FE37-40A2-844F-F98603718D8D}" dt="2023-03-20T10:30:19.877" v="35" actId="962"/>
        <pc:sldMasterMkLst>
          <pc:docMk/>
          <pc:sldMasterMk cId="3981244054" sldId="2147483648"/>
        </pc:sldMasterMkLst>
        <pc:sldLayoutChg chg="addSp delSp modSp mod">
          <pc:chgData name="Neil Santy" userId="13caa437-ac49-4ed9-b971-538891e4a318" providerId="ADAL" clId="{F5DFB41B-FE37-40A2-844F-F98603718D8D}" dt="2023-03-20T10:29:02.510" v="18" actId="962"/>
          <pc:sldLayoutMkLst>
            <pc:docMk/>
            <pc:sldMasterMk cId="3981244054" sldId="2147483648"/>
            <pc:sldLayoutMk cId="804520508" sldId="2147483649"/>
          </pc:sldLayoutMkLst>
          <pc:spChg chg="del">
            <ac:chgData name="Neil Santy" userId="13caa437-ac49-4ed9-b971-538891e4a318" providerId="ADAL" clId="{F5DFB41B-FE37-40A2-844F-F98603718D8D}" dt="2023-03-20T10:28:49.217" v="11" actId="478"/>
            <ac:spMkLst>
              <pc:docMk/>
              <pc:sldMasterMk cId="3981244054" sldId="2147483648"/>
              <pc:sldLayoutMk cId="804520508" sldId="2147483649"/>
              <ac:spMk id="2" creationId="{A9A7BFFC-B590-104D-FCFF-31B05AC0E72B}"/>
            </ac:spMkLst>
          </pc:spChg>
          <pc:spChg chg="del">
            <ac:chgData name="Neil Santy" userId="13caa437-ac49-4ed9-b971-538891e4a318" providerId="ADAL" clId="{F5DFB41B-FE37-40A2-844F-F98603718D8D}" dt="2023-03-20T10:28:50.910" v="12" actId="478"/>
            <ac:spMkLst>
              <pc:docMk/>
              <pc:sldMasterMk cId="3981244054" sldId="2147483648"/>
              <pc:sldLayoutMk cId="804520508" sldId="2147483649"/>
              <ac:spMk id="3" creationId="{4D264220-E00E-4CE7-CABB-88D0FCF40BF0}"/>
            </ac:spMkLst>
          </pc:spChg>
          <pc:spChg chg="del">
            <ac:chgData name="Neil Santy" userId="13caa437-ac49-4ed9-b971-538891e4a318" providerId="ADAL" clId="{F5DFB41B-FE37-40A2-844F-F98603718D8D}" dt="2023-03-20T10:28:52.315" v="13" actId="478"/>
            <ac:spMkLst>
              <pc:docMk/>
              <pc:sldMasterMk cId="3981244054" sldId="2147483648"/>
              <pc:sldLayoutMk cId="804520508" sldId="2147483649"/>
              <ac:spMk id="4" creationId="{3E674672-5FD5-9EEF-C368-FA92C530D967}"/>
            </ac:spMkLst>
          </pc:spChg>
          <pc:spChg chg="del">
            <ac:chgData name="Neil Santy" userId="13caa437-ac49-4ed9-b971-538891e4a318" providerId="ADAL" clId="{F5DFB41B-FE37-40A2-844F-F98603718D8D}" dt="2023-03-20T10:28:54.094" v="14" actId="478"/>
            <ac:spMkLst>
              <pc:docMk/>
              <pc:sldMasterMk cId="3981244054" sldId="2147483648"/>
              <pc:sldLayoutMk cId="804520508" sldId="2147483649"/>
              <ac:spMk id="5" creationId="{00E525AC-40E8-44D8-F003-CD8E48FC96AF}"/>
            </ac:spMkLst>
          </pc:spChg>
          <pc:spChg chg="del">
            <ac:chgData name="Neil Santy" userId="13caa437-ac49-4ed9-b971-538891e4a318" providerId="ADAL" clId="{F5DFB41B-FE37-40A2-844F-F98603718D8D}" dt="2023-03-20T10:28:55.548" v="15" actId="478"/>
            <ac:spMkLst>
              <pc:docMk/>
              <pc:sldMasterMk cId="3981244054" sldId="2147483648"/>
              <pc:sldLayoutMk cId="804520508" sldId="2147483649"/>
              <ac:spMk id="6" creationId="{64D9A261-2934-460B-355C-AFFE7797A81E}"/>
            </ac:spMkLst>
          </pc:spChg>
          <pc:picChg chg="add del mod">
            <ac:chgData name="Neil Santy" userId="13caa437-ac49-4ed9-b971-538891e4a318" providerId="ADAL" clId="{F5DFB41B-FE37-40A2-844F-F98603718D8D}" dt="2023-03-20T10:28:42.138" v="8" actId="931"/>
            <ac:picMkLst>
              <pc:docMk/>
              <pc:sldMasterMk cId="3981244054" sldId="2147483648"/>
              <pc:sldLayoutMk cId="804520508" sldId="2147483649"/>
              <ac:picMk id="8" creationId="{C753062F-4F9A-52BB-7E5F-C1D476524415}"/>
            </ac:picMkLst>
          </pc:picChg>
          <pc:picChg chg="add mod">
            <ac:chgData name="Neil Santy" userId="13caa437-ac49-4ed9-b971-538891e4a318" providerId="ADAL" clId="{F5DFB41B-FE37-40A2-844F-F98603718D8D}" dt="2023-03-20T10:29:02.510" v="18" actId="962"/>
            <ac:picMkLst>
              <pc:docMk/>
              <pc:sldMasterMk cId="3981244054" sldId="2147483648"/>
              <pc:sldLayoutMk cId="804520508" sldId="2147483649"/>
              <ac:picMk id="12" creationId="{08E74360-2521-4690-D0A1-5A27228AB761}"/>
            </ac:picMkLst>
          </pc:picChg>
          <pc:inkChg chg="add del">
            <ac:chgData name="Neil Santy" userId="13caa437-ac49-4ed9-b971-538891e4a318" providerId="ADAL" clId="{F5DFB41B-FE37-40A2-844F-F98603718D8D}" dt="2023-03-20T10:28:41.136" v="6" actId="9405"/>
            <ac:inkMkLst>
              <pc:docMk/>
              <pc:sldMasterMk cId="3981244054" sldId="2147483648"/>
              <pc:sldLayoutMk cId="804520508" sldId="2147483649"/>
              <ac:inkMk id="9" creationId="{990B0A56-015D-BA2C-E08E-7CE2276CBD59}"/>
            </ac:inkMkLst>
          </pc:inkChg>
          <pc:inkChg chg="add del">
            <ac:chgData name="Neil Santy" userId="13caa437-ac49-4ed9-b971-538891e4a318" providerId="ADAL" clId="{F5DFB41B-FE37-40A2-844F-F98603718D8D}" dt="2023-03-20T10:28:44.900" v="10" actId="9405"/>
            <ac:inkMkLst>
              <pc:docMk/>
              <pc:sldMasterMk cId="3981244054" sldId="2147483648"/>
              <pc:sldLayoutMk cId="804520508" sldId="2147483649"/>
              <ac:inkMk id="10" creationId="{8CFF92CB-3D36-8999-5269-7C3B359B131B}"/>
            </ac:inkMkLst>
          </pc:inkChg>
        </pc:sldLayoutChg>
        <pc:sldLayoutChg chg="addSp delSp modSp mod">
          <pc:chgData name="Neil Santy" userId="13caa437-ac49-4ed9-b971-538891e4a318" providerId="ADAL" clId="{F5DFB41B-FE37-40A2-844F-F98603718D8D}" dt="2023-03-20T10:29:15.919" v="26" actId="962"/>
          <pc:sldLayoutMkLst>
            <pc:docMk/>
            <pc:sldMasterMk cId="3981244054" sldId="2147483648"/>
            <pc:sldLayoutMk cId="1841478738" sldId="2147483650"/>
          </pc:sldLayoutMkLst>
          <pc:spChg chg="del">
            <ac:chgData name="Neil Santy" userId="13caa437-ac49-4ed9-b971-538891e4a318" providerId="ADAL" clId="{F5DFB41B-FE37-40A2-844F-F98603718D8D}" dt="2023-03-20T10:29:04.708" v="19" actId="478"/>
            <ac:spMkLst>
              <pc:docMk/>
              <pc:sldMasterMk cId="3981244054" sldId="2147483648"/>
              <pc:sldLayoutMk cId="1841478738" sldId="2147483650"/>
              <ac:spMk id="2" creationId="{26D9016D-9437-8539-2392-5BF57A5C33DF}"/>
            </ac:spMkLst>
          </pc:spChg>
          <pc:spChg chg="del">
            <ac:chgData name="Neil Santy" userId="13caa437-ac49-4ed9-b971-538891e4a318" providerId="ADAL" clId="{F5DFB41B-FE37-40A2-844F-F98603718D8D}" dt="2023-03-20T10:29:05.913" v="20" actId="478"/>
            <ac:spMkLst>
              <pc:docMk/>
              <pc:sldMasterMk cId="3981244054" sldId="2147483648"/>
              <pc:sldLayoutMk cId="1841478738" sldId="2147483650"/>
              <ac:spMk id="3" creationId="{FBE2F56D-E13F-5B05-D578-363915CD494F}"/>
            </ac:spMkLst>
          </pc:spChg>
          <pc:spChg chg="del">
            <ac:chgData name="Neil Santy" userId="13caa437-ac49-4ed9-b971-538891e4a318" providerId="ADAL" clId="{F5DFB41B-FE37-40A2-844F-F98603718D8D}" dt="2023-03-20T10:29:07.552" v="21" actId="478"/>
            <ac:spMkLst>
              <pc:docMk/>
              <pc:sldMasterMk cId="3981244054" sldId="2147483648"/>
              <pc:sldLayoutMk cId="1841478738" sldId="2147483650"/>
              <ac:spMk id="4" creationId="{5B35D483-1115-FD95-7C04-A0A59A49D024}"/>
            </ac:spMkLst>
          </pc:spChg>
          <pc:spChg chg="del">
            <ac:chgData name="Neil Santy" userId="13caa437-ac49-4ed9-b971-538891e4a318" providerId="ADAL" clId="{F5DFB41B-FE37-40A2-844F-F98603718D8D}" dt="2023-03-20T10:29:08.390" v="22" actId="478"/>
            <ac:spMkLst>
              <pc:docMk/>
              <pc:sldMasterMk cId="3981244054" sldId="2147483648"/>
              <pc:sldLayoutMk cId="1841478738" sldId="2147483650"/>
              <ac:spMk id="5" creationId="{1F56EAA6-9B6C-DAD6-F3B2-445422CF4F30}"/>
            </ac:spMkLst>
          </pc:spChg>
          <pc:spChg chg="del">
            <ac:chgData name="Neil Santy" userId="13caa437-ac49-4ed9-b971-538891e4a318" providerId="ADAL" clId="{F5DFB41B-FE37-40A2-844F-F98603718D8D}" dt="2023-03-20T10:29:09.409" v="23" actId="478"/>
            <ac:spMkLst>
              <pc:docMk/>
              <pc:sldMasterMk cId="3981244054" sldId="2147483648"/>
              <pc:sldLayoutMk cId="1841478738" sldId="2147483650"/>
              <ac:spMk id="6" creationId="{3B377A6C-C2E5-FBA8-BB95-B6ACC1854768}"/>
            </ac:spMkLst>
          </pc:spChg>
          <pc:picChg chg="add mod">
            <ac:chgData name="Neil Santy" userId="13caa437-ac49-4ed9-b971-538891e4a318" providerId="ADAL" clId="{F5DFB41B-FE37-40A2-844F-F98603718D8D}" dt="2023-03-20T10:29:15.919" v="26" actId="962"/>
            <ac:picMkLst>
              <pc:docMk/>
              <pc:sldMasterMk cId="3981244054" sldId="2147483648"/>
              <pc:sldLayoutMk cId="1841478738" sldId="2147483650"/>
              <ac:picMk id="8" creationId="{5A5B26F4-63F2-B35C-A1C6-6589E5B392D8}"/>
            </ac:picMkLst>
          </pc:picChg>
        </pc:sldLayoutChg>
        <pc:sldLayoutChg chg="addSp delSp modSp mod">
          <pc:chgData name="Neil Santy" userId="13caa437-ac49-4ed9-b971-538891e4a318" providerId="ADAL" clId="{F5DFB41B-FE37-40A2-844F-F98603718D8D}" dt="2023-03-20T10:30:19.877" v="35" actId="962"/>
          <pc:sldLayoutMkLst>
            <pc:docMk/>
            <pc:sldMasterMk cId="3981244054" sldId="2147483648"/>
            <pc:sldLayoutMk cId="3096684381" sldId="2147483651"/>
          </pc:sldLayoutMkLst>
          <pc:spChg chg="del">
            <ac:chgData name="Neil Santy" userId="13caa437-ac49-4ed9-b971-538891e4a318" providerId="ADAL" clId="{F5DFB41B-FE37-40A2-844F-F98603718D8D}" dt="2023-03-20T10:29:54.791" v="28" actId="478"/>
            <ac:spMkLst>
              <pc:docMk/>
              <pc:sldMasterMk cId="3981244054" sldId="2147483648"/>
              <pc:sldLayoutMk cId="3096684381" sldId="2147483651"/>
              <ac:spMk id="2" creationId="{B80CD931-209A-FBE0-CDAF-B28F56201F2E}"/>
            </ac:spMkLst>
          </pc:spChg>
          <pc:spChg chg="del">
            <ac:chgData name="Neil Santy" userId="13caa437-ac49-4ed9-b971-538891e4a318" providerId="ADAL" clId="{F5DFB41B-FE37-40A2-844F-F98603718D8D}" dt="2023-03-20T10:29:59.338" v="29" actId="478"/>
            <ac:spMkLst>
              <pc:docMk/>
              <pc:sldMasterMk cId="3981244054" sldId="2147483648"/>
              <pc:sldLayoutMk cId="3096684381" sldId="2147483651"/>
              <ac:spMk id="3" creationId="{9607F162-967A-2F49-B24E-D1E5006F4492}"/>
            </ac:spMkLst>
          </pc:spChg>
          <pc:spChg chg="del">
            <ac:chgData name="Neil Santy" userId="13caa437-ac49-4ed9-b971-538891e4a318" providerId="ADAL" clId="{F5DFB41B-FE37-40A2-844F-F98603718D8D}" dt="2023-03-20T10:30:00.860" v="30" actId="478"/>
            <ac:spMkLst>
              <pc:docMk/>
              <pc:sldMasterMk cId="3981244054" sldId="2147483648"/>
              <pc:sldLayoutMk cId="3096684381" sldId="2147483651"/>
              <ac:spMk id="4" creationId="{01A27FEE-C1F6-CA99-DE05-8AD7773E5877}"/>
            </ac:spMkLst>
          </pc:spChg>
          <pc:spChg chg="del">
            <ac:chgData name="Neil Santy" userId="13caa437-ac49-4ed9-b971-538891e4a318" providerId="ADAL" clId="{F5DFB41B-FE37-40A2-844F-F98603718D8D}" dt="2023-03-20T10:30:02.537" v="31" actId="478"/>
            <ac:spMkLst>
              <pc:docMk/>
              <pc:sldMasterMk cId="3981244054" sldId="2147483648"/>
              <pc:sldLayoutMk cId="3096684381" sldId="2147483651"/>
              <ac:spMk id="5" creationId="{F987954D-08ED-6016-7B2A-1B6F8B24D87C}"/>
            </ac:spMkLst>
          </pc:spChg>
          <pc:spChg chg="del">
            <ac:chgData name="Neil Santy" userId="13caa437-ac49-4ed9-b971-538891e4a318" providerId="ADAL" clId="{F5DFB41B-FE37-40A2-844F-F98603718D8D}" dt="2023-03-20T10:30:03.980" v="32" actId="478"/>
            <ac:spMkLst>
              <pc:docMk/>
              <pc:sldMasterMk cId="3981244054" sldId="2147483648"/>
              <pc:sldLayoutMk cId="3096684381" sldId="2147483651"/>
              <ac:spMk id="6" creationId="{67553B89-53B7-8DEC-E234-2F5C793FB2DE}"/>
            </ac:spMkLst>
          </pc:spChg>
          <pc:picChg chg="add mod">
            <ac:chgData name="Neil Santy" userId="13caa437-ac49-4ed9-b971-538891e4a318" providerId="ADAL" clId="{F5DFB41B-FE37-40A2-844F-F98603718D8D}" dt="2023-03-20T10:30:19.877" v="35" actId="962"/>
            <ac:picMkLst>
              <pc:docMk/>
              <pc:sldMasterMk cId="3981244054" sldId="2147483648"/>
              <pc:sldLayoutMk cId="3096684381" sldId="2147483651"/>
              <ac:picMk id="8" creationId="{257EAD41-63C9-B40A-39E2-BA3A4FBC91E2}"/>
            </ac:picMkLst>
          </pc:picChg>
        </pc:sldLayoutChg>
      </pc:sldMasterChg>
    </pc:docChg>
  </pc:docChgLst>
  <pc:docChgLst>
    <pc:chgData name="Neil Santy" userId="13caa437-ac49-4ed9-b971-538891e4a318" providerId="ADAL" clId="{C6E4F641-E2AF-4789-8306-5EDE4FC0FCAB}"/>
    <pc:docChg chg="undo custSel modSld">
      <pc:chgData name="Neil Santy" userId="13caa437-ac49-4ed9-b971-538891e4a318" providerId="ADAL" clId="{C6E4F641-E2AF-4789-8306-5EDE4FC0FCAB}" dt="2023-03-20T13:03:08.712" v="2" actId="207"/>
      <pc:docMkLst>
        <pc:docMk/>
      </pc:docMkLst>
      <pc:sldChg chg="addSp delSp modSp mod">
        <pc:chgData name="Neil Santy" userId="13caa437-ac49-4ed9-b971-538891e4a318" providerId="ADAL" clId="{C6E4F641-E2AF-4789-8306-5EDE4FC0FCAB}" dt="2023-03-20T13:03:08.712" v="2" actId="207"/>
        <pc:sldMkLst>
          <pc:docMk/>
          <pc:sldMk cId="3847843495" sldId="259"/>
        </pc:sldMkLst>
        <pc:spChg chg="mod">
          <ac:chgData name="Neil Santy" userId="13caa437-ac49-4ed9-b971-538891e4a318" providerId="ADAL" clId="{C6E4F641-E2AF-4789-8306-5EDE4FC0FCAB}" dt="2023-03-20T13:03:08.712" v="2" actId="207"/>
          <ac:spMkLst>
            <pc:docMk/>
            <pc:sldMk cId="3847843495" sldId="259"/>
            <ac:spMk id="3" creationId="{8AA4B777-F8C1-3FED-B816-04377F904213}"/>
          </ac:spMkLst>
        </pc:spChg>
        <pc:inkChg chg="add del">
          <ac:chgData name="Neil Santy" userId="13caa437-ac49-4ed9-b971-538891e4a318" providerId="ADAL" clId="{C6E4F641-E2AF-4789-8306-5EDE4FC0FCAB}" dt="2023-03-20T13:02:48.801" v="1" actId="9405"/>
          <ac:inkMkLst>
            <pc:docMk/>
            <pc:sldMk cId="3847843495" sldId="259"/>
            <ac:inkMk id="4" creationId="{F6DC2761-A270-7AEB-1CAF-D0AD7A87C337}"/>
          </ac:inkMkLst>
        </pc:inkChg>
      </pc:sldChg>
    </pc:docChg>
  </pc:docChgLst>
  <pc:docChgLst>
    <pc:chgData name="Neil Santy" userId="13caa437-ac49-4ed9-b971-538891e4a318" providerId="ADAL" clId="{0118D4F6-A1CC-48E8-AA8F-0808F626AE18}"/>
    <pc:docChg chg="undo custSel modSld">
      <pc:chgData name="Neil Santy" userId="13caa437-ac49-4ed9-b971-538891e4a318" providerId="ADAL" clId="{0118D4F6-A1CC-48E8-AA8F-0808F626AE18}" dt="2023-04-05T08:36:02.316" v="108" actId="20577"/>
      <pc:docMkLst>
        <pc:docMk/>
      </pc:docMkLst>
      <pc:sldChg chg="modSp mod">
        <pc:chgData name="Neil Santy" userId="13caa437-ac49-4ed9-b971-538891e4a318" providerId="ADAL" clId="{0118D4F6-A1CC-48E8-AA8F-0808F626AE18}" dt="2023-04-05T08:36:02.316" v="108" actId="20577"/>
        <pc:sldMkLst>
          <pc:docMk/>
          <pc:sldMk cId="3690730962" sldId="260"/>
        </pc:sldMkLst>
        <pc:spChg chg="mod">
          <ac:chgData name="Neil Santy" userId="13caa437-ac49-4ed9-b971-538891e4a318" providerId="ADAL" clId="{0118D4F6-A1CC-48E8-AA8F-0808F626AE18}" dt="2023-04-05T08:36:02.316" v="108" actId="20577"/>
          <ac:spMkLst>
            <pc:docMk/>
            <pc:sldMk cId="3690730962" sldId="260"/>
            <ac:spMk id="3" creationId="{6F53ACCE-7EF5-51C4-2FC1-4EAA0AC3B1F2}"/>
          </ac:spMkLst>
        </pc:spChg>
      </pc:sldChg>
    </pc:docChg>
  </pc:docChgLst>
  <pc:docChgLst>
    <pc:chgData name="Neil Santy" userId="13caa437-ac49-4ed9-b971-538891e4a318" providerId="ADAL" clId="{68434747-1754-4EA9-925B-A45C26584D33}"/>
    <pc:docChg chg="undo custSel modSld">
      <pc:chgData name="Neil Santy" userId="13caa437-ac49-4ed9-b971-538891e4a318" providerId="ADAL" clId="{68434747-1754-4EA9-925B-A45C26584D33}" dt="2023-03-20T15:05:48.474" v="17" actId="2711"/>
      <pc:docMkLst>
        <pc:docMk/>
      </pc:docMkLst>
      <pc:sldChg chg="modSp mod">
        <pc:chgData name="Neil Santy" userId="13caa437-ac49-4ed9-b971-538891e4a318" providerId="ADAL" clId="{68434747-1754-4EA9-925B-A45C26584D33}" dt="2023-03-20T15:05:48.474" v="17" actId="2711"/>
        <pc:sldMkLst>
          <pc:docMk/>
          <pc:sldMk cId="3847843495" sldId="259"/>
        </pc:sldMkLst>
        <pc:spChg chg="mod">
          <ac:chgData name="Neil Santy" userId="13caa437-ac49-4ed9-b971-538891e4a318" providerId="ADAL" clId="{68434747-1754-4EA9-925B-A45C26584D33}" dt="2023-03-20T15:05:48.474" v="17" actId="2711"/>
          <ac:spMkLst>
            <pc:docMk/>
            <pc:sldMk cId="3847843495" sldId="259"/>
            <ac:spMk id="3" creationId="{8AA4B777-F8C1-3FED-B816-04377F904213}"/>
          </ac:spMkLst>
        </pc:spChg>
      </pc:sldChg>
      <pc:sldChg chg="addSp delSp modSp mod">
        <pc:chgData name="Neil Santy" userId="13caa437-ac49-4ed9-b971-538891e4a318" providerId="ADAL" clId="{68434747-1754-4EA9-925B-A45C26584D33}" dt="2023-03-20T14:59:22.233" v="4" actId="14826"/>
        <pc:sldMkLst>
          <pc:docMk/>
          <pc:sldMk cId="2301911902" sldId="263"/>
        </pc:sldMkLst>
        <pc:picChg chg="mod">
          <ac:chgData name="Neil Santy" userId="13caa437-ac49-4ed9-b971-538891e4a318" providerId="ADAL" clId="{68434747-1754-4EA9-925B-A45C26584D33}" dt="2023-03-20T14:59:22.233" v="4" actId="14826"/>
          <ac:picMkLst>
            <pc:docMk/>
            <pc:sldMk cId="2301911902" sldId="263"/>
            <ac:picMk id="4" creationId="{ED447B5B-5819-2CC1-129E-0EA0A5CC4C2F}"/>
          </ac:picMkLst>
        </pc:picChg>
        <pc:inkChg chg="add del">
          <ac:chgData name="Neil Santy" userId="13caa437-ac49-4ed9-b971-538891e4a318" providerId="ADAL" clId="{68434747-1754-4EA9-925B-A45C26584D33}" dt="2023-03-20T14:47:15.032" v="3" actId="9405"/>
          <ac:inkMkLst>
            <pc:docMk/>
            <pc:sldMk cId="2301911902" sldId="263"/>
            <ac:inkMk id="2" creationId="{C45BC3D9-2301-3030-4E69-86265A21A624}"/>
          </ac:inkMkLst>
        </pc:inkChg>
        <pc:inkChg chg="add del">
          <ac:chgData name="Neil Santy" userId="13caa437-ac49-4ed9-b971-538891e4a318" providerId="ADAL" clId="{68434747-1754-4EA9-925B-A45C26584D33}" dt="2023-03-20T14:47:14.622" v="2" actId="9405"/>
          <ac:inkMkLst>
            <pc:docMk/>
            <pc:sldMk cId="2301911902" sldId="263"/>
            <ac:inkMk id="3" creationId="{05B87523-561D-DCC7-E56E-FCC7A11BD95D}"/>
          </ac:inkMkLst>
        </pc:inkChg>
      </pc:sldChg>
      <pc:sldChg chg="modSp mod">
        <pc:chgData name="Neil Santy" userId="13caa437-ac49-4ed9-b971-538891e4a318" providerId="ADAL" clId="{68434747-1754-4EA9-925B-A45C26584D33}" dt="2023-03-20T15:00:31.612" v="7" actId="14100"/>
        <pc:sldMkLst>
          <pc:docMk/>
          <pc:sldMk cId="3308180588" sldId="264"/>
        </pc:sldMkLst>
        <pc:picChg chg="mod">
          <ac:chgData name="Neil Santy" userId="13caa437-ac49-4ed9-b971-538891e4a318" providerId="ADAL" clId="{68434747-1754-4EA9-925B-A45C26584D33}" dt="2023-03-20T15:00:31.612" v="7" actId="14100"/>
          <ac:picMkLst>
            <pc:docMk/>
            <pc:sldMk cId="3308180588" sldId="264"/>
            <ac:picMk id="4" creationId="{89B58CFE-9555-2879-DF7F-D1FB05C21190}"/>
          </ac:picMkLst>
        </pc:picChg>
      </pc:sldChg>
      <pc:sldChg chg="addSp modSp">
        <pc:chgData name="Neil Santy" userId="13caa437-ac49-4ed9-b971-538891e4a318" providerId="ADAL" clId="{68434747-1754-4EA9-925B-A45C26584D33}" dt="2023-03-20T15:01:49.572" v="12" actId="14826"/>
        <pc:sldMkLst>
          <pc:docMk/>
          <pc:sldMk cId="262780620" sldId="265"/>
        </pc:sldMkLst>
        <pc:picChg chg="add mod">
          <ac:chgData name="Neil Santy" userId="13caa437-ac49-4ed9-b971-538891e4a318" providerId="ADAL" clId="{68434747-1754-4EA9-925B-A45C26584D33}" dt="2023-03-20T15:01:41.948" v="9"/>
          <ac:picMkLst>
            <pc:docMk/>
            <pc:sldMk cId="262780620" sldId="265"/>
            <ac:picMk id="2" creationId="{DF25D83F-DBE0-0874-2EBA-8095E19C8810}"/>
          </ac:picMkLst>
        </pc:picChg>
        <pc:picChg chg="add mod">
          <ac:chgData name="Neil Santy" userId="13caa437-ac49-4ed9-b971-538891e4a318" providerId="ADAL" clId="{68434747-1754-4EA9-925B-A45C26584D33}" dt="2023-03-20T15:01:45.317" v="11"/>
          <ac:picMkLst>
            <pc:docMk/>
            <pc:sldMk cId="262780620" sldId="265"/>
            <ac:picMk id="3" creationId="{7CAC499E-7695-7485-23E4-A4CC8FB5D137}"/>
          </ac:picMkLst>
        </pc:picChg>
        <pc:picChg chg="mod">
          <ac:chgData name="Neil Santy" userId="13caa437-ac49-4ed9-b971-538891e4a318" providerId="ADAL" clId="{68434747-1754-4EA9-925B-A45C26584D33}" dt="2023-03-20T15:01:49.572" v="12" actId="14826"/>
          <ac:picMkLst>
            <pc:docMk/>
            <pc:sldMk cId="262780620" sldId="265"/>
            <ac:picMk id="5" creationId="{0D425686-2ACE-D568-D7D1-A50EEF9131FA}"/>
          </ac:picMkLst>
        </pc:picChg>
      </pc:sldChg>
      <pc:sldChg chg="modSp">
        <pc:chgData name="Neil Santy" userId="13caa437-ac49-4ed9-b971-538891e4a318" providerId="ADAL" clId="{68434747-1754-4EA9-925B-A45C26584D33}" dt="2023-03-20T15:02:55.916" v="13" actId="14826"/>
        <pc:sldMkLst>
          <pc:docMk/>
          <pc:sldMk cId="1194046277" sldId="266"/>
        </pc:sldMkLst>
        <pc:picChg chg="mod">
          <ac:chgData name="Neil Santy" userId="13caa437-ac49-4ed9-b971-538891e4a318" providerId="ADAL" clId="{68434747-1754-4EA9-925B-A45C26584D33}" dt="2023-03-20T15:02:55.916" v="13" actId="14826"/>
          <ac:picMkLst>
            <pc:docMk/>
            <pc:sldMk cId="1194046277" sldId="266"/>
            <ac:picMk id="4" creationId="{DD984C3E-77E5-EE3E-8D3C-3401FBA1027E}"/>
          </ac:picMkLst>
        </pc:picChg>
      </pc:sldChg>
      <pc:sldChg chg="modSp">
        <pc:chgData name="Neil Santy" userId="13caa437-ac49-4ed9-b971-538891e4a318" providerId="ADAL" clId="{68434747-1754-4EA9-925B-A45C26584D33}" dt="2023-03-20T15:04:00.883" v="14" actId="14826"/>
        <pc:sldMkLst>
          <pc:docMk/>
          <pc:sldMk cId="2621665056" sldId="267"/>
        </pc:sldMkLst>
        <pc:picChg chg="mod">
          <ac:chgData name="Neil Santy" userId="13caa437-ac49-4ed9-b971-538891e4a318" providerId="ADAL" clId="{68434747-1754-4EA9-925B-A45C26584D33}" dt="2023-03-20T15:04:00.883" v="14" actId="14826"/>
          <ac:picMkLst>
            <pc:docMk/>
            <pc:sldMk cId="2621665056" sldId="267"/>
            <ac:picMk id="4" creationId="{E621E12E-A7F5-C14F-9C54-14E8896D9ED3}"/>
          </ac:picMkLst>
        </pc:picChg>
      </pc:sldChg>
      <pc:sldChg chg="modSp">
        <pc:chgData name="Neil Santy" userId="13caa437-ac49-4ed9-b971-538891e4a318" providerId="ADAL" clId="{68434747-1754-4EA9-925B-A45C26584D33}" dt="2023-03-20T15:05:01.764" v="15" actId="14826"/>
        <pc:sldMkLst>
          <pc:docMk/>
          <pc:sldMk cId="4256362001" sldId="268"/>
        </pc:sldMkLst>
        <pc:picChg chg="mod">
          <ac:chgData name="Neil Santy" userId="13caa437-ac49-4ed9-b971-538891e4a318" providerId="ADAL" clId="{68434747-1754-4EA9-925B-A45C26584D33}" dt="2023-03-20T15:05:01.764" v="15" actId="14826"/>
          <ac:picMkLst>
            <pc:docMk/>
            <pc:sldMk cId="4256362001" sldId="268"/>
            <ac:picMk id="4" creationId="{C502F550-4961-8CC6-659A-36988B97EE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08E74360-2521-4690-D0A1-5A27228A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2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2559D-255C-129F-1F82-7B27AFAE1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2F430-21B6-20DB-1941-A7769C1FC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98623-EAF8-E807-E685-887FB7D2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C5D67-7CF3-1CFF-BD61-22D4C52E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81D73-CB1B-AF16-52A6-81172ED8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33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4E563-648A-46C9-7951-3CA2598B7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C05B5-64CE-3EA1-50A9-FFE228F0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DD7A-A243-DAFE-4A28-3F62DFB9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9BB73-F70C-AFA5-2367-360C8AD1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F8E86-162B-F35C-FD12-D57D0B6F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9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5B26F4-63F2-B35C-A1C6-6589E5B39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57EAD41-63C9-B40A-39E2-BA3A4FBC91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005E-197A-001C-FB6B-94C6B63B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7DAAD-84EC-C310-51B5-D6ED31CAC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45F14-FDDD-B488-FEFF-4923F84FD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FD626-8899-6B5C-098C-2251B7D5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C5236-DDA9-DD91-5214-366F3D2CB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D08AC-249C-7A9D-2723-C66292663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0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DBC2-3096-6E61-85F9-F894222B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C9F24-9BBF-F4ED-5518-8B0E82DC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D29B1-F5CA-6D8A-BE16-CCF15087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3E216-828C-2FA4-6820-3AC5B3056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AF36D0-D77C-34DB-F9AD-227E5683A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67597D-CAA5-D889-17A1-A2091BEE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451793-3071-2201-A415-8562AC56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67F11B-6750-6D9A-9856-C8B53AA5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0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1273-01FD-50B3-BC55-2353598E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AC73E-2B27-3C1F-F428-129EE97FA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77B34-BE11-4080-B48B-DF08F925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3E996-F791-DF29-C692-E9AC245A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62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3F315-3923-A2DB-8750-49E1AEC6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FB0132-6BE8-D8BE-21EE-9DF4777D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5EA1E-891A-A701-737E-B3B4EF0C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057E-62D9-EE8F-9F44-E6DB2A71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25B92-3EE8-94EA-A662-040A10B7C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E87DA-DD63-40A0-187E-1BBEB08B9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607FD-4ECC-5115-C301-458D6ACA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8D165-750C-D417-6A3B-68683352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11D36-ED59-D51C-314F-305A8C08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44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F6A5-4C78-B2F2-0A42-7BDDE57B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26D83-D0E7-5AE1-3A4C-DA33BCFD8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8F2A0-0D89-7B94-46DB-5791A4B6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E438F-9B63-3829-6BCD-C26F7762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2D71A-2D64-703A-3CBD-DDBA2F5F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BC50D-9735-D998-04AD-96AEAB51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2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8B601-DCBC-C706-8D86-714CE32D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23339-39ED-0C39-3C0C-81EF431CA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FC027-03FC-FBC3-168F-5A1CA56B2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28BE-AE39-43C9-A805-3B35338658C2}" type="datetimeFigureOut">
              <a:rPr lang="en-GB" smtClean="0"/>
              <a:t>05/04/2023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3AF6E-E7F5-2A1C-AF71-D4C5E1F8C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7C6DE-1D2C-4341-4673-E13AB4E5C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ED3F6-141F-4A7A-A53F-18BE10E6E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4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izensadvice.org.uk/consume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live-well/quit-smoking/using-e-cigarettes-to-stop-smoking/" TargetMode="External"/><Relationship Id="rId2" Type="http://schemas.openxmlformats.org/officeDocument/2006/relationships/hyperlink" Target="https://smokefreesheffield.org/get-involved/campaigns/vaping-the-fact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0CC3-A216-A0B2-FC6C-674AF5885BF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1025" y="1818103"/>
            <a:ext cx="5989982" cy="1610897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Montserrat Black" panose="00000A00000000000000" pitchFamily="50" charset="0"/>
              </a:rPr>
              <a:t>Teacher support info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54C8C-F010-7AD9-5577-C40EE6004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7" y="2822147"/>
            <a:ext cx="40785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5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303D-1180-A48E-F7DA-8E55BF8DEF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331" y="1428612"/>
            <a:ext cx="80772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Montserrat Black" panose="00000A00000000000000" pitchFamily="50" charset="0"/>
              </a:rPr>
              <a:t>Laws around young people and vaping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4B777-F8C1-3FED-B816-04377F9042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0331" y="3091070"/>
            <a:ext cx="10515600" cy="328467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Montserrat Light" panose="00000400000000000000" pitchFamily="50" charset="0"/>
              </a:rPr>
              <a:t>Vapes and vaping products containing nicotine, like tobacco, are age restricted. It’s illegal to sell them to under 18s, and for adults to buy them on their behalf. </a:t>
            </a: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GB" sz="2400" dirty="0">
                <a:latin typeface="Montserrat Light" panose="00000400000000000000" pitchFamily="50" charset="0"/>
                <a:ea typeface="Calibri"/>
                <a:cs typeface="Calibri"/>
                <a:sym typeface="Calibri"/>
              </a:rPr>
              <a:t>Those who knowingly sell vapes to under 18s don’t care who they sell to and they are just interested in making money.</a:t>
            </a:r>
            <a:endParaRPr lang="en-GB" sz="2400" dirty="0">
              <a:latin typeface="Montserrat Light" panose="00000400000000000000" pitchFamily="50" charset="0"/>
            </a:endParaRPr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ct val="100000"/>
              <a:buChar char="•"/>
            </a:pPr>
            <a:r>
              <a:rPr lang="en-GB" sz="2400" dirty="0">
                <a:latin typeface="Montserrat Light" panose="00000400000000000000" pitchFamily="50" charset="0"/>
              </a:rPr>
              <a:t>If you know of anyone who does sell vapes, or tobacco illegally, you can report them to trading standards through the Citizens </a:t>
            </a:r>
            <a:br>
              <a:rPr lang="en-GB" sz="2400" dirty="0">
                <a:latin typeface="Montserrat Light" panose="00000400000000000000" pitchFamily="50" charset="0"/>
              </a:rPr>
            </a:br>
            <a:r>
              <a:rPr lang="en-GB" sz="2400" dirty="0">
                <a:latin typeface="Montserrat Light" panose="00000400000000000000" pitchFamily="50" charset="0"/>
              </a:rPr>
              <a:t>Advice online portal: </a:t>
            </a:r>
            <a:r>
              <a:rPr lang="en-GB" sz="2400" u="sng" dirty="0">
                <a:solidFill>
                  <a:srgbClr val="7030A0"/>
                </a:solidFill>
                <a:latin typeface="Montserrat SemiBold" panose="000007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www.citizensadvice.org.uk/consumer/</a:t>
            </a:r>
            <a:endParaRPr lang="en-GB" sz="2400" dirty="0">
              <a:solidFill>
                <a:srgbClr val="7030A0"/>
              </a:solidFill>
              <a:latin typeface="Montserrat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4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22E3-0216-6BDB-94E0-5A74CF3FB5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234" y="1577975"/>
            <a:ext cx="10515600" cy="817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Montserrat Black" panose="00000A00000000000000" pitchFamily="50" charset="0"/>
              </a:rPr>
              <a:t>Resources and support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ACCE-7EF5-51C4-2FC1-4EAA0AC3B1F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6234" y="2667679"/>
            <a:ext cx="9264040" cy="35639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  <a:latin typeface="Montserrat SemiBold" panose="00000700000000000000" pitchFamily="50" charset="0"/>
              </a:rPr>
              <a:t>Quit Ready Stop Smoking Service for help </a:t>
            </a:r>
            <a:r>
              <a:rPr lang="en-GB">
                <a:solidFill>
                  <a:schemeClr val="bg1"/>
                </a:solidFill>
                <a:latin typeface="Montserrat SemiBold" panose="00000700000000000000" pitchFamily="50" charset="0"/>
              </a:rPr>
              <a:t>to </a:t>
            </a:r>
            <a:br>
              <a:rPr lang="en-GB">
                <a:solidFill>
                  <a:schemeClr val="bg1"/>
                </a:solidFill>
                <a:latin typeface="Montserrat SemiBold" panose="00000700000000000000" pitchFamily="50" charset="0"/>
              </a:rPr>
            </a:br>
            <a:r>
              <a:rPr lang="en-GB">
                <a:solidFill>
                  <a:schemeClr val="bg1"/>
                </a:solidFill>
                <a:latin typeface="Montserrat SemiBold" panose="00000700000000000000" pitchFamily="50" charset="0"/>
              </a:rPr>
              <a:t>quit </a:t>
            </a:r>
            <a:r>
              <a:rPr lang="en-GB" dirty="0">
                <a:solidFill>
                  <a:schemeClr val="bg1"/>
                </a:solidFill>
                <a:latin typeface="Montserrat SemiBold" panose="00000700000000000000" pitchFamily="50" charset="0"/>
              </a:rPr>
              <a:t>smoking  </a:t>
            </a:r>
            <a:r>
              <a:rPr lang="en-GB" u="sng" dirty="0">
                <a:solidFill>
                  <a:srgbClr val="7030A0"/>
                </a:solidFill>
                <a:latin typeface="Montserrat SemiBold" panose="00000700000000000000" pitchFamily="50" charset="0"/>
              </a:rPr>
              <a:t>www.quitready.co.uk/</a:t>
            </a:r>
          </a:p>
          <a:p>
            <a:pPr>
              <a:lnSpc>
                <a:spcPct val="120000"/>
              </a:lnSpc>
            </a:pPr>
            <a:endParaRPr lang="en-GB" dirty="0">
              <a:latin typeface="Montserrat SemiBold" panose="000007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  <a:latin typeface="Montserrat SemiBold" panose="00000700000000000000" pitchFamily="50" charset="0"/>
              </a:rPr>
              <a:t>ASH </a:t>
            </a:r>
            <a:r>
              <a:rPr lang="en-GB" dirty="0">
                <a:solidFill>
                  <a:srgbClr val="7030A0"/>
                </a:solidFill>
                <a:latin typeface="Montserrat SemiBold" panose="00000700000000000000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https://smokefreesheffield.org/get-involved/campaigns/vaping-the-facts/</a:t>
            </a:r>
            <a:r>
              <a:rPr lang="en-GB" dirty="0">
                <a:solidFill>
                  <a:srgbClr val="7030A0"/>
                </a:solidFill>
                <a:latin typeface="Montserrat SemiBold" panose="00000700000000000000" pitchFamily="50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GB" dirty="0">
              <a:latin typeface="Montserrat SemiBold" panose="000007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bg1"/>
                </a:solidFill>
                <a:latin typeface="Montserrat SemiBold" panose="00000700000000000000" pitchFamily="50" charset="0"/>
              </a:rPr>
              <a:t>NHS live better </a:t>
            </a:r>
            <a:r>
              <a:rPr lang="en-GB" dirty="0">
                <a:solidFill>
                  <a:srgbClr val="7030A0"/>
                </a:solidFill>
                <a:latin typeface="Montserrat SemiBold" panose="000007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www.nhs.uk/live-well/quit-smoking/using-e-cigarettes-to-stop-smoking/</a:t>
            </a:r>
            <a:r>
              <a:rPr lang="en-GB" dirty="0">
                <a:solidFill>
                  <a:srgbClr val="7030A0"/>
                </a:solidFill>
                <a:latin typeface="Montserrat SemiBold" panose="00000700000000000000" pitchFamily="50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73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A7D6-47D7-F7D2-8C18-556DF5CA74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9418" y="1478307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rgbClr val="7030A0"/>
                </a:solidFill>
                <a:latin typeface="Montserrat Black" panose="00000A00000000000000" pitchFamily="50" charset="0"/>
              </a:rPr>
              <a:t>Vaping in our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232CB-A0BA-E850-00B4-656DFCFABF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8870" y="3091070"/>
            <a:ext cx="8792817" cy="3120887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>
                <a:latin typeface="Montserrat SemiBold" panose="00000700000000000000" pitchFamily="50" charset="0"/>
              </a:rPr>
              <a:t>Leicestershire county council have recently conducted a survey around vaping and young people in our county. </a:t>
            </a:r>
          </a:p>
          <a:p>
            <a:pPr marL="0" indent="0">
              <a:buNone/>
            </a:pPr>
            <a:endParaRPr lang="en-GB" sz="2200" dirty="0">
              <a:latin typeface="Montserrat SemiBold" panose="00000700000000000000" pitchFamily="50" charset="0"/>
            </a:endParaRPr>
          </a:p>
          <a:p>
            <a:pPr marL="0" indent="0">
              <a:buNone/>
            </a:pPr>
            <a:r>
              <a:rPr lang="en-GB" sz="2200" dirty="0">
                <a:latin typeface="Montserrat SemiBold" panose="00000700000000000000" pitchFamily="50" charset="0"/>
              </a:rPr>
              <a:t>The survey was conducted in Nov 2022 and had 1174 responses from young people (15-24 year olds, 64% under 15) across Leicestershire.</a:t>
            </a:r>
          </a:p>
          <a:p>
            <a:pPr marL="0" indent="0">
              <a:buNone/>
            </a:pPr>
            <a:endParaRPr lang="en-GB" sz="2200" dirty="0">
              <a:latin typeface="Montserrat SemiBold" panose="00000700000000000000" pitchFamily="50" charset="0"/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7030A0"/>
                </a:solidFill>
                <a:latin typeface="Montserrat SemiBold" panose="00000700000000000000" pitchFamily="50" charset="0"/>
              </a:rPr>
              <a:t>Here our some of the key findings: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535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447B5B-5819-2CC1-129E-0EA0A5CC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3249" y="1361661"/>
            <a:ext cx="5130638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58CFE-9555-2879-DF7F-D1FB05C2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96" y="2602436"/>
            <a:ext cx="10134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8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69E54-56F3-7359-334C-CD1066A82EF7}"/>
              </a:ext>
            </a:extLst>
          </p:cNvPr>
          <p:cNvSpPr txBox="1"/>
          <p:nvPr/>
        </p:nvSpPr>
        <p:spPr>
          <a:xfrm>
            <a:off x="7401759" y="2216427"/>
            <a:ext cx="4484248" cy="38674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7030A0"/>
                </a:solidFill>
                <a:latin typeface="Montserrat SemiBold" panose="00000700000000000000" pitchFamily="50" charset="0"/>
              </a:rPr>
              <a:t>Other: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 SemiBold" panose="00000700000000000000" pitchFamily="50" charset="0"/>
              </a:rPr>
              <a:t>Stress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 SemiBold" panose="00000700000000000000" pitchFamily="50" charset="0"/>
              </a:rPr>
              <a:t>I didn’t actually know what it was at the time, I was just handed it and told to try it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 SemiBold" panose="00000700000000000000" pitchFamily="50" charset="0"/>
              </a:rPr>
              <a:t>Helps with eating habits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 SemiBold" panose="00000700000000000000" pitchFamily="50" charset="0"/>
              </a:rPr>
              <a:t>Peer pressure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 SemiBold" panose="00000700000000000000" pitchFamily="50" charset="0"/>
              </a:rPr>
              <a:t>Stress, anxiety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Montserrat SemiBold" panose="00000700000000000000" pitchFamily="50" charset="0"/>
              </a:rPr>
              <a:t>It makes me feel relaxed and calm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425686-2ACE-D568-D7D1-A50EEF9131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06" y="1236687"/>
            <a:ext cx="6439784" cy="49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84C3E-77E5-EE3E-8D3C-3401FBA1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6692" y="1163610"/>
            <a:ext cx="6082161" cy="5235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F6548-1F59-BA27-2CB5-711099BBBBDD}"/>
              </a:ext>
            </a:extLst>
          </p:cNvPr>
          <p:cNvSpPr txBox="1"/>
          <p:nvPr/>
        </p:nvSpPr>
        <p:spPr>
          <a:xfrm>
            <a:off x="300039" y="1416614"/>
            <a:ext cx="4428905" cy="4469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  <a:latin typeface="Montserrat Black" panose="00000A00000000000000" pitchFamily="50" charset="0"/>
              </a:rPr>
              <a:t>Other: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To relax myself more often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Eating habits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Peer pressure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Addicted to nicotine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Grandma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Stress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Because it makes me feel relaxed and calm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I rarely have them and only ever use other peoples vapes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Helps distract me from stuff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 SemiBold" panose="00000700000000000000" pitchFamily="50" charset="0"/>
              </a:rPr>
              <a:t>Don’t want me nan to be disappointed in me, I know she’s looking down from heaven right now, praying I follow in her footsteps</a:t>
            </a:r>
          </a:p>
        </p:txBody>
      </p:sp>
    </p:spTree>
    <p:extLst>
      <p:ext uri="{BB962C8B-B14F-4D97-AF65-F5344CB8AC3E}">
        <p14:creationId xmlns:p14="http://schemas.microsoft.com/office/powerpoint/2010/main" val="119404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21E12E-A7F5-C14F-9C54-14E8896D9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750" y="2104735"/>
            <a:ext cx="7932498" cy="297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02F550-4961-8CC6-659A-36988B97E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5214" y="1123122"/>
            <a:ext cx="9073073" cy="53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6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C6F8-DE12-2465-A58A-0EBD4E0D21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2357" y="961473"/>
            <a:ext cx="6755296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Montserrat Black" panose="00000A00000000000000" pitchFamily="50" charset="0"/>
              </a:rPr>
              <a:t>What is a vape and what to look out for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95E6-31FE-F3B2-0A7A-8485955639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2357" y="2464903"/>
            <a:ext cx="6156739" cy="3920421"/>
          </a:xfrm>
        </p:spPr>
        <p:txBody>
          <a:bodyPr>
            <a:normAutofit/>
          </a:bodyPr>
          <a:lstStyle/>
          <a:p>
            <a:r>
              <a:rPr lang="en-GB" sz="2000" b="0" i="0" dirty="0">
                <a:solidFill>
                  <a:srgbClr val="000000"/>
                </a:solidFill>
                <a:effectLst/>
                <a:latin typeface="Montserrat SemiBold" panose="00000700000000000000" pitchFamily="50" charset="0"/>
                <a:cs typeface="Calibri" panose="020F0502020204030204" pitchFamily="34" charset="0"/>
              </a:rPr>
              <a:t>There are a variety of vape devices (which are also known as e-cigarettes). The names and type of devices keep </a:t>
            </a:r>
            <a:r>
              <a:rPr lang="en-GB" sz="2000" dirty="0">
                <a:solidFill>
                  <a:srgbClr val="000000"/>
                </a:solidFill>
                <a:latin typeface="Montserrat SemiBold" panose="00000700000000000000" pitchFamily="50" charset="0"/>
                <a:cs typeface="Calibri" panose="020F0502020204030204" pitchFamily="34" charset="0"/>
              </a:rPr>
              <a:t>changing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Montserrat SemiBold" panose="00000700000000000000" pitchFamily="50" charset="0"/>
                <a:cs typeface="Calibri" panose="020F0502020204030204" pitchFamily="34" charset="0"/>
              </a:rPr>
              <a:t>and new ones come on to the market frequently. </a:t>
            </a:r>
            <a:br>
              <a:rPr lang="en-GB" sz="2000" b="0" i="0" dirty="0">
                <a:solidFill>
                  <a:srgbClr val="000000"/>
                </a:solidFill>
                <a:effectLst/>
                <a:latin typeface="Montserrat SemiBold" panose="00000700000000000000" pitchFamily="50" charset="0"/>
                <a:cs typeface="Calibri" panose="020F0502020204030204" pitchFamily="34" charset="0"/>
              </a:rPr>
            </a:br>
            <a:br>
              <a:rPr lang="en-GB" sz="2000" b="0" i="0" dirty="0">
                <a:solidFill>
                  <a:srgbClr val="000000"/>
                </a:solidFill>
                <a:effectLst/>
                <a:latin typeface="Montserrat SemiBold" panose="00000700000000000000" pitchFamily="50" charset="0"/>
                <a:cs typeface="Calibri" panose="020F0502020204030204" pitchFamily="34" charset="0"/>
              </a:rPr>
            </a:br>
            <a:r>
              <a:rPr lang="en-GB" sz="2000" b="0" i="0" dirty="0">
                <a:solidFill>
                  <a:srgbClr val="7030A0"/>
                </a:solidFill>
                <a:effectLst/>
                <a:latin typeface="Montserrat Black" panose="00000A00000000000000" pitchFamily="50" charset="0"/>
                <a:cs typeface="Calibri" panose="020F0502020204030204" pitchFamily="34" charset="0"/>
              </a:rPr>
              <a:t>Below are the main types of vapes currently available:</a:t>
            </a:r>
          </a:p>
          <a:p>
            <a:r>
              <a:rPr lang="en-GB" sz="2000" dirty="0">
                <a:latin typeface="Montserrat SemiBold" panose="00000700000000000000" pitchFamily="50" charset="0"/>
              </a:rPr>
              <a:t>Geek bars</a:t>
            </a:r>
          </a:p>
          <a:p>
            <a:r>
              <a:rPr lang="en-GB" sz="2000" dirty="0">
                <a:latin typeface="Montserrat SemiBold" panose="00000700000000000000" pitchFamily="50" charset="0"/>
              </a:rPr>
              <a:t>Elf bars </a:t>
            </a:r>
          </a:p>
          <a:p>
            <a:r>
              <a:rPr lang="en-GB" sz="2000" dirty="0">
                <a:latin typeface="Montserrat SemiBold" panose="00000700000000000000" pitchFamily="50" charset="0"/>
              </a:rPr>
              <a:t>Rechargeable vape pens with batteries </a:t>
            </a:r>
          </a:p>
          <a:p>
            <a:r>
              <a:rPr lang="en-GB" sz="2000" dirty="0" err="1">
                <a:latin typeface="Montserrat SemiBold" panose="00000700000000000000" pitchFamily="50" charset="0"/>
              </a:rPr>
              <a:t>Cigalikes</a:t>
            </a:r>
            <a:endParaRPr lang="en-GB" sz="2000" dirty="0">
              <a:latin typeface="Montserrat SemiBold" panose="00000700000000000000" pitchFamily="50" charset="0"/>
            </a:endParaRPr>
          </a:p>
        </p:txBody>
      </p:sp>
      <p:pic>
        <p:nvPicPr>
          <p:cNvPr id="1026" name="Picture 2" descr="Geekvape Geekbar - Disposable - Grape from £4.30">
            <a:extLst>
              <a:ext uri="{FF2B5EF4-FFF2-40B4-BE49-F238E27FC236}">
                <a16:creationId xmlns:a16="http://schemas.microsoft.com/office/drawing/2014/main" id="{B6583675-D0F9-0A76-301E-3E0A74029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 r="22156"/>
          <a:stretch/>
        </p:blipFill>
        <p:spPr bwMode="auto">
          <a:xfrm>
            <a:off x="6994932" y="3601188"/>
            <a:ext cx="1402080" cy="253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F Bar 600 Disposable Vape Pen - Any 5 for £20 | Next Day Delivery">
            <a:extLst>
              <a:ext uri="{FF2B5EF4-FFF2-40B4-BE49-F238E27FC236}">
                <a16:creationId xmlns:a16="http://schemas.microsoft.com/office/drawing/2014/main" id="{364747A3-A2B9-EF20-996F-53D095F7B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6" r="39601"/>
          <a:stretch/>
        </p:blipFill>
        <p:spPr bwMode="auto">
          <a:xfrm>
            <a:off x="8712848" y="1487313"/>
            <a:ext cx="674805" cy="338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poresso Target 200 | Free E-liquid &amp; Shipping">
            <a:extLst>
              <a:ext uri="{FF2B5EF4-FFF2-40B4-BE49-F238E27FC236}">
                <a16:creationId xmlns:a16="http://schemas.microsoft.com/office/drawing/2014/main" id="{4884CD8E-6933-1398-6402-82F075BE4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0" r="32934"/>
          <a:stretch/>
        </p:blipFill>
        <p:spPr bwMode="auto">
          <a:xfrm>
            <a:off x="9689543" y="3006173"/>
            <a:ext cx="100340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K Cigalike Starter Kit - Tobacco | E-Cig Kits | OK Vape">
            <a:extLst>
              <a:ext uri="{FF2B5EF4-FFF2-40B4-BE49-F238E27FC236}">
                <a16:creationId xmlns:a16="http://schemas.microsoft.com/office/drawing/2014/main" id="{747C31F3-5B05-C74B-4AC8-A31713FF8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5" t="3009" r="32703" b="4162"/>
          <a:stretch/>
        </p:blipFill>
        <p:spPr bwMode="auto">
          <a:xfrm>
            <a:off x="10692948" y="1380522"/>
            <a:ext cx="976695" cy="263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55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9cc30a-4158-49c5-9cb2-e61862cf406e" xsi:nil="true"/>
    <lcf76f155ced4ddcb4097134ff3c332f xmlns="71c48828-8304-49fe-b9b1-3ab4e748188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4CC25488EAC44B7323CF52295CAF4" ma:contentTypeVersion="16" ma:contentTypeDescription="Create a new document." ma:contentTypeScope="" ma:versionID="864223e095d234f2e93ca873ca9f8475">
  <xsd:schema xmlns:xsd="http://www.w3.org/2001/XMLSchema" xmlns:xs="http://www.w3.org/2001/XMLSchema" xmlns:p="http://schemas.microsoft.com/office/2006/metadata/properties" xmlns:ns2="71c48828-8304-49fe-b9b1-3ab4e7481882" xmlns:ns3="0e28891e-4cda-4a61-b937-48b638ab4fc0" xmlns:ns4="879cc30a-4158-49c5-9cb2-e61862cf406e" targetNamespace="http://schemas.microsoft.com/office/2006/metadata/properties" ma:root="true" ma:fieldsID="86304a42c108cb746cae9beb6a909b10" ns2:_="" ns3:_="" ns4:_="">
    <xsd:import namespace="71c48828-8304-49fe-b9b1-3ab4e7481882"/>
    <xsd:import namespace="0e28891e-4cda-4a61-b937-48b638ab4fc0"/>
    <xsd:import namespace="879cc30a-4158-49c5-9cb2-e61862cf4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48828-8304-49fe-b9b1-3ab4e74818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794beb-b8d9-4064-9297-55232fcc8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8891e-4cda-4a61-b937-48b638ab4f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cc30a-4158-49c5-9cb2-e61862cf40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e7ec899-4f68-4937-b717-22a0a50c0d49}" ma:internalName="TaxCatchAll" ma:showField="CatchAllData" ma:web="0e28891e-4cda-4a61-b937-48b638ab4f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2D6101-3974-44D4-BE5B-BCBC259E28B2}">
  <ds:schemaRefs>
    <ds:schemaRef ds:uri="http://schemas.microsoft.com/office/2006/metadata/properties"/>
    <ds:schemaRef ds:uri="http://schemas.microsoft.com/office/infopath/2007/PartnerControls"/>
    <ds:schemaRef ds:uri="9d2ad2bd-028f-4e8a-86b8-08d631217391"/>
    <ds:schemaRef ds:uri="879cc30a-4158-49c5-9cb2-e61862cf406e"/>
    <ds:schemaRef ds:uri="71c48828-8304-49fe-b9b1-3ab4e7481882"/>
  </ds:schemaRefs>
</ds:datastoreItem>
</file>

<file path=customXml/itemProps2.xml><?xml version="1.0" encoding="utf-8"?>
<ds:datastoreItem xmlns:ds="http://schemas.openxmlformats.org/officeDocument/2006/customXml" ds:itemID="{E09A9219-4CDA-4988-84CB-06D309BA13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55FA8B-FBA6-4AF1-A3EF-36E3EDEDF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48828-8304-49fe-b9b1-3ab4e7481882"/>
    <ds:schemaRef ds:uri="0e28891e-4cda-4a61-b937-48b638ab4fc0"/>
    <ds:schemaRef ds:uri="879cc30a-4158-49c5-9cb2-e61862cf4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382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Montserrat Black</vt:lpstr>
      <vt:lpstr>Montserrat Light</vt:lpstr>
      <vt:lpstr>Montserrat SemiBold</vt:lpstr>
      <vt:lpstr>Office Theme</vt:lpstr>
      <vt:lpstr>Teacher support info </vt:lpstr>
      <vt:lpstr>Vaping in our county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vape and what to look out for </vt:lpstr>
      <vt:lpstr>Laws around young people and vaping </vt:lpstr>
      <vt:lpstr>Resources and support services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support info </dc:title>
  <dc:creator>Beth Wheeler</dc:creator>
  <cp:lastModifiedBy>Neil Santy</cp:lastModifiedBy>
  <cp:revision>2</cp:revision>
  <dcterms:created xsi:type="dcterms:W3CDTF">2023-03-09T14:35:22Z</dcterms:created>
  <dcterms:modified xsi:type="dcterms:W3CDTF">2023-04-05T08:36:07Z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0x0101008DBA9C007C97174E996F28118AC31842</vt:lpwstr>
  </property>
  <property fmtid="{D5CDD505-2E9C-101B-9397-08002B2CF9AE}" pid="3" name="MediaServiceImageTags">
    <vt:lpwstr/>
  </property>
</Properties>
</file>