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70" r:id="rId1"/>
    <p:sldMasterId id="2147483671" r:id="rId2"/>
  </p:sldMasterIdLst>
  <p:notesMasterIdLst>
    <p:notesMasterId r:id="rId93"/>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46" r:id="rId77"/>
    <p:sldId id="347" r:id="rId78"/>
    <p:sldId id="348" r:id="rId79"/>
    <p:sldId id="349" r:id="rId80"/>
    <p:sldId id="350" r:id="rId81"/>
    <p:sldId id="351" r:id="rId82"/>
    <p:sldId id="352" r:id="rId83"/>
    <p:sldId id="353" r:id="rId84"/>
    <p:sldId id="354" r:id="rId85"/>
    <p:sldId id="355" r:id="rId86"/>
    <p:sldId id="356" r:id="rId87"/>
    <p:sldId id="357" r:id="rId88"/>
    <p:sldId id="358" r:id="rId89"/>
    <p:sldId id="359" r:id="rId90"/>
    <p:sldId id="360" r:id="rId91"/>
    <p:sldId id="361" r:id="rId9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guide id="3" orient="horz" pos="136">
          <p15:clr>
            <a:srgbClr val="9AA0A6"/>
          </p15:clr>
        </p15:guide>
        <p15:guide id="4" orient="horz" pos="3116">
          <p15:clr>
            <a:srgbClr val="9AA0A6"/>
          </p15:clr>
        </p15:guide>
        <p15:guide id="5" pos="5590">
          <p15:clr>
            <a:srgbClr val="9AA0A6"/>
          </p15:clr>
        </p15:guide>
        <p15:guide id="6" pos="2031">
          <p15:clr>
            <a:srgbClr val="9AA0A6"/>
          </p15:clr>
        </p15:guide>
        <p15:guide id="7" pos="170">
          <p15:clr>
            <a:srgbClr val="9AA0A6"/>
          </p15:clr>
        </p15:guide>
        <p15:guide id="8" pos="3729">
          <p15:clr>
            <a:srgbClr val="9AA0A6"/>
          </p15:clr>
        </p15:guide>
        <p15:guide id="9" pos="3808">
          <p15:clr>
            <a:srgbClr val="9AA0A6"/>
          </p15:clr>
        </p15:guide>
        <p15:guide id="10" pos="4699">
          <p15:clr>
            <a:srgbClr val="9AA0A6"/>
          </p15:clr>
        </p15:guide>
        <p15:guide id="11" orient="horz" pos="497">
          <p15:clr>
            <a:srgbClr val="9AA0A6"/>
          </p15:clr>
        </p15:guide>
        <p15:guide id="12" orient="horz" pos="576">
          <p15:clr>
            <a:srgbClr val="9AA0A6"/>
          </p15:clr>
        </p15:guide>
        <p15:guide id="13" pos="1101">
          <p15:clr>
            <a:srgbClr val="9AA0A6"/>
          </p15:clr>
        </p15:guide>
        <p15:guide id="14" orient="horz" pos="130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B0948DF-8B65-47F2-A867-E1431AF09991}" v="1" dt="2020-09-23T23:47:21.315"/>
  </p1510:revLst>
</p1510:revInfo>
</file>

<file path=ppt/tableStyles.xml><?xml version="1.0" encoding="utf-8"?>
<a:tblStyleLst xmlns:a="http://schemas.openxmlformats.org/drawingml/2006/main" def="{04B37A75-7908-4C0C-AC60-DC054817A836}">
  <a:tblStyle styleId="{04B37A75-7908-4C0C-AC60-DC054817A836}"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A109CAEB-4C43-4F29-B2C8-9249CA2D3673}"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5" d="100"/>
          <a:sy n="95" d="100"/>
        </p:scale>
        <p:origin x="54" y="198"/>
      </p:cViewPr>
      <p:guideLst>
        <p:guide orient="horz" pos="1620"/>
        <p:guide pos="2880"/>
        <p:guide orient="horz" pos="136"/>
        <p:guide orient="horz" pos="3116"/>
        <p:guide pos="5590"/>
        <p:guide pos="2031"/>
        <p:guide pos="170"/>
        <p:guide pos="3729"/>
        <p:guide pos="3808"/>
        <p:guide pos="4699"/>
        <p:guide orient="horz" pos="497"/>
        <p:guide orient="horz" pos="576"/>
        <p:guide pos="1101"/>
        <p:guide orient="horz" pos="130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customXml" Target="../customXml/item3.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viewProps" Target="viewProps.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80" Type="http://schemas.openxmlformats.org/officeDocument/2006/relationships/slide" Target="slides/slide78.xml"/><Relationship Id="rId85" Type="http://schemas.openxmlformats.org/officeDocument/2006/relationships/slide" Target="slides/slide83.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presProps" Target="presProps.xml"/><Relationship Id="rId99" Type="http://schemas.microsoft.com/office/2015/10/relationships/revisionInfo" Target="revisionInfo.xml"/><Relationship Id="rId101" Type="http://schemas.openxmlformats.org/officeDocument/2006/relationships/customXml" Target="../customXml/item2.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tableStyles" Target="tableStyles.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customXml" Target="../customXml/item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notesMaster" Target="notesMasters/notesMaster1.xml"/><Relationship Id="rId98" Type="http://schemas.microsoft.com/office/2016/11/relationships/changesInfo" Target="changesInfos/changesInfo1.xml"/><Relationship Id="rId3"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WSON, Catherine" userId="61639cc2-6d54-462a-b4b0-89c4cc7abcaa" providerId="ADAL" clId="{6B0948DF-8B65-47F2-A867-E1431AF09991}"/>
    <pc:docChg chg="custSel addSld delSld modSld">
      <pc:chgData name="LAWSON, Catherine" userId="61639cc2-6d54-462a-b4b0-89c4cc7abcaa" providerId="ADAL" clId="{6B0948DF-8B65-47F2-A867-E1431AF09991}" dt="2020-09-24T00:02:52.425" v="166" actId="1076"/>
      <pc:docMkLst>
        <pc:docMk/>
      </pc:docMkLst>
      <pc:sldChg chg="modSp mod">
        <pc:chgData name="LAWSON, Catherine" userId="61639cc2-6d54-462a-b4b0-89c4cc7abcaa" providerId="ADAL" clId="{6B0948DF-8B65-47F2-A867-E1431AF09991}" dt="2020-09-23T23:55:21.209" v="119" actId="13244"/>
        <pc:sldMkLst>
          <pc:docMk/>
          <pc:sldMk cId="0" sldId="256"/>
        </pc:sldMkLst>
        <pc:spChg chg="ord">
          <ac:chgData name="LAWSON, Catherine" userId="61639cc2-6d54-462a-b4b0-89c4cc7abcaa" providerId="ADAL" clId="{6B0948DF-8B65-47F2-A867-E1431AF09991}" dt="2020-09-23T23:55:10.134" v="115" actId="13244"/>
          <ac:spMkLst>
            <pc:docMk/>
            <pc:sldMk cId="0" sldId="256"/>
            <ac:spMk id="100" creationId="{00000000-0000-0000-0000-000000000000}"/>
          </ac:spMkLst>
        </pc:spChg>
        <pc:spChg chg="mod ord">
          <ac:chgData name="LAWSON, Catherine" userId="61639cc2-6d54-462a-b4b0-89c4cc7abcaa" providerId="ADAL" clId="{6B0948DF-8B65-47F2-A867-E1431AF09991}" dt="2020-09-23T23:55:21.209" v="119" actId="13244"/>
          <ac:spMkLst>
            <pc:docMk/>
            <pc:sldMk cId="0" sldId="256"/>
            <ac:spMk id="101" creationId="{00000000-0000-0000-0000-000000000000}"/>
          </ac:spMkLst>
        </pc:spChg>
        <pc:spChg chg="ord">
          <ac:chgData name="LAWSON, Catherine" userId="61639cc2-6d54-462a-b4b0-89c4cc7abcaa" providerId="ADAL" clId="{6B0948DF-8B65-47F2-A867-E1431AF09991}" dt="2020-09-23T23:55:14.778" v="117" actId="13244"/>
          <ac:spMkLst>
            <pc:docMk/>
            <pc:sldMk cId="0" sldId="256"/>
            <ac:spMk id="102" creationId="{00000000-0000-0000-0000-000000000000}"/>
          </ac:spMkLst>
        </pc:spChg>
        <pc:spChg chg="ord">
          <ac:chgData name="LAWSON, Catherine" userId="61639cc2-6d54-462a-b4b0-89c4cc7abcaa" providerId="ADAL" clId="{6B0948DF-8B65-47F2-A867-E1431AF09991}" dt="2020-09-23T23:55:12.260" v="116" actId="13244"/>
          <ac:spMkLst>
            <pc:docMk/>
            <pc:sldMk cId="0" sldId="256"/>
            <ac:spMk id="103" creationId="{00000000-0000-0000-0000-000000000000}"/>
          </ac:spMkLst>
        </pc:spChg>
        <pc:spChg chg="ord">
          <ac:chgData name="LAWSON, Catherine" userId="61639cc2-6d54-462a-b4b0-89c4cc7abcaa" providerId="ADAL" clId="{6B0948DF-8B65-47F2-A867-E1431AF09991}" dt="2020-09-23T23:55:18.716" v="118" actId="13244"/>
          <ac:spMkLst>
            <pc:docMk/>
            <pc:sldMk cId="0" sldId="256"/>
            <ac:spMk id="104" creationId="{00000000-0000-0000-0000-000000000000}"/>
          </ac:spMkLst>
        </pc:spChg>
        <pc:spChg chg="ord">
          <ac:chgData name="LAWSON, Catherine" userId="61639cc2-6d54-462a-b4b0-89c4cc7abcaa" providerId="ADAL" clId="{6B0948DF-8B65-47F2-A867-E1431AF09991}" dt="2020-09-23T23:54:58.984" v="114" actId="13244"/>
          <ac:spMkLst>
            <pc:docMk/>
            <pc:sldMk cId="0" sldId="256"/>
            <ac:spMk id="106" creationId="{00000000-0000-0000-0000-000000000000}"/>
          </ac:spMkLst>
        </pc:spChg>
      </pc:sldChg>
      <pc:sldChg chg="modSp mod">
        <pc:chgData name="LAWSON, Catherine" userId="61639cc2-6d54-462a-b4b0-89c4cc7abcaa" providerId="ADAL" clId="{6B0948DF-8B65-47F2-A867-E1431AF09991}" dt="2020-09-23T23:55:36.289" v="120" actId="1076"/>
        <pc:sldMkLst>
          <pc:docMk/>
          <pc:sldMk cId="0" sldId="257"/>
        </pc:sldMkLst>
        <pc:spChg chg="mod">
          <ac:chgData name="LAWSON, Catherine" userId="61639cc2-6d54-462a-b4b0-89c4cc7abcaa" providerId="ADAL" clId="{6B0948DF-8B65-47F2-A867-E1431AF09991}" dt="2020-09-23T23:55:36.289" v="120" actId="1076"/>
          <ac:spMkLst>
            <pc:docMk/>
            <pc:sldMk cId="0" sldId="257"/>
            <ac:spMk id="113" creationId="{00000000-0000-0000-0000-000000000000}"/>
          </ac:spMkLst>
        </pc:spChg>
      </pc:sldChg>
      <pc:sldChg chg="modSp mod">
        <pc:chgData name="LAWSON, Catherine" userId="61639cc2-6d54-462a-b4b0-89c4cc7abcaa" providerId="ADAL" clId="{6B0948DF-8B65-47F2-A867-E1431AF09991}" dt="2020-09-23T23:55:41.613" v="121" actId="1076"/>
        <pc:sldMkLst>
          <pc:docMk/>
          <pc:sldMk cId="0" sldId="258"/>
        </pc:sldMkLst>
        <pc:spChg chg="mod">
          <ac:chgData name="LAWSON, Catherine" userId="61639cc2-6d54-462a-b4b0-89c4cc7abcaa" providerId="ADAL" clId="{6B0948DF-8B65-47F2-A867-E1431AF09991}" dt="2020-09-23T23:55:41.613" v="121" actId="1076"/>
          <ac:spMkLst>
            <pc:docMk/>
            <pc:sldMk cId="0" sldId="258"/>
            <ac:spMk id="120" creationId="{00000000-0000-0000-0000-000000000000}"/>
          </ac:spMkLst>
        </pc:spChg>
      </pc:sldChg>
      <pc:sldChg chg="modSp mod">
        <pc:chgData name="LAWSON, Catherine" userId="61639cc2-6d54-462a-b4b0-89c4cc7abcaa" providerId="ADAL" clId="{6B0948DF-8B65-47F2-A867-E1431AF09991}" dt="2020-09-23T23:55:47.584" v="122" actId="1076"/>
        <pc:sldMkLst>
          <pc:docMk/>
          <pc:sldMk cId="0" sldId="259"/>
        </pc:sldMkLst>
        <pc:spChg chg="mod">
          <ac:chgData name="LAWSON, Catherine" userId="61639cc2-6d54-462a-b4b0-89c4cc7abcaa" providerId="ADAL" clId="{6B0948DF-8B65-47F2-A867-E1431AF09991}" dt="2020-09-23T23:55:47.584" v="122" actId="1076"/>
          <ac:spMkLst>
            <pc:docMk/>
            <pc:sldMk cId="0" sldId="259"/>
            <ac:spMk id="127" creationId="{00000000-0000-0000-0000-000000000000}"/>
          </ac:spMkLst>
        </pc:spChg>
      </pc:sldChg>
      <pc:sldChg chg="modSp mod">
        <pc:chgData name="LAWSON, Catherine" userId="61639cc2-6d54-462a-b4b0-89c4cc7abcaa" providerId="ADAL" clId="{6B0948DF-8B65-47F2-A867-E1431AF09991}" dt="2020-09-23T23:55:53.258" v="123" actId="1076"/>
        <pc:sldMkLst>
          <pc:docMk/>
          <pc:sldMk cId="0" sldId="260"/>
        </pc:sldMkLst>
        <pc:spChg chg="mod">
          <ac:chgData name="LAWSON, Catherine" userId="61639cc2-6d54-462a-b4b0-89c4cc7abcaa" providerId="ADAL" clId="{6B0948DF-8B65-47F2-A867-E1431AF09991}" dt="2020-09-23T23:55:53.258" v="123" actId="1076"/>
          <ac:spMkLst>
            <pc:docMk/>
            <pc:sldMk cId="0" sldId="260"/>
            <ac:spMk id="133" creationId="{00000000-0000-0000-0000-000000000000}"/>
          </ac:spMkLst>
        </pc:spChg>
      </pc:sldChg>
      <pc:sldChg chg="modSp mod">
        <pc:chgData name="LAWSON, Catherine" userId="61639cc2-6d54-462a-b4b0-89c4cc7abcaa" providerId="ADAL" clId="{6B0948DF-8B65-47F2-A867-E1431AF09991}" dt="2020-09-23T23:55:59.512" v="124" actId="1076"/>
        <pc:sldMkLst>
          <pc:docMk/>
          <pc:sldMk cId="0" sldId="261"/>
        </pc:sldMkLst>
        <pc:spChg chg="mod">
          <ac:chgData name="LAWSON, Catherine" userId="61639cc2-6d54-462a-b4b0-89c4cc7abcaa" providerId="ADAL" clId="{6B0948DF-8B65-47F2-A867-E1431AF09991}" dt="2020-09-23T23:55:59.512" v="124" actId="1076"/>
          <ac:spMkLst>
            <pc:docMk/>
            <pc:sldMk cId="0" sldId="261"/>
            <ac:spMk id="141" creationId="{00000000-0000-0000-0000-000000000000}"/>
          </ac:spMkLst>
        </pc:spChg>
      </pc:sldChg>
      <pc:sldChg chg="modSp mod">
        <pc:chgData name="LAWSON, Catherine" userId="61639cc2-6d54-462a-b4b0-89c4cc7abcaa" providerId="ADAL" clId="{6B0948DF-8B65-47F2-A867-E1431AF09991}" dt="2020-09-23T23:56:09.775" v="125" actId="1076"/>
        <pc:sldMkLst>
          <pc:docMk/>
          <pc:sldMk cId="0" sldId="263"/>
        </pc:sldMkLst>
        <pc:spChg chg="mod">
          <ac:chgData name="LAWSON, Catherine" userId="61639cc2-6d54-462a-b4b0-89c4cc7abcaa" providerId="ADAL" clId="{6B0948DF-8B65-47F2-A867-E1431AF09991}" dt="2020-09-23T23:56:09.775" v="125" actId="1076"/>
          <ac:spMkLst>
            <pc:docMk/>
            <pc:sldMk cId="0" sldId="263"/>
            <ac:spMk id="155" creationId="{00000000-0000-0000-0000-000000000000}"/>
          </ac:spMkLst>
        </pc:spChg>
      </pc:sldChg>
      <pc:sldChg chg="modSp mod">
        <pc:chgData name="LAWSON, Catherine" userId="61639cc2-6d54-462a-b4b0-89c4cc7abcaa" providerId="ADAL" clId="{6B0948DF-8B65-47F2-A867-E1431AF09991}" dt="2020-09-23T23:56:16.405" v="126" actId="1076"/>
        <pc:sldMkLst>
          <pc:docMk/>
          <pc:sldMk cId="0" sldId="264"/>
        </pc:sldMkLst>
        <pc:spChg chg="mod">
          <ac:chgData name="LAWSON, Catherine" userId="61639cc2-6d54-462a-b4b0-89c4cc7abcaa" providerId="ADAL" clId="{6B0948DF-8B65-47F2-A867-E1431AF09991}" dt="2020-09-23T23:56:16.405" v="126" actId="1076"/>
          <ac:spMkLst>
            <pc:docMk/>
            <pc:sldMk cId="0" sldId="264"/>
            <ac:spMk id="162" creationId="{00000000-0000-0000-0000-000000000000}"/>
          </ac:spMkLst>
        </pc:spChg>
      </pc:sldChg>
      <pc:sldChg chg="modSp mod">
        <pc:chgData name="LAWSON, Catherine" userId="61639cc2-6d54-462a-b4b0-89c4cc7abcaa" providerId="ADAL" clId="{6B0948DF-8B65-47F2-A867-E1431AF09991}" dt="2020-09-23T23:56:24.839" v="127" actId="1076"/>
        <pc:sldMkLst>
          <pc:docMk/>
          <pc:sldMk cId="0" sldId="265"/>
        </pc:sldMkLst>
        <pc:spChg chg="mod">
          <ac:chgData name="LAWSON, Catherine" userId="61639cc2-6d54-462a-b4b0-89c4cc7abcaa" providerId="ADAL" clId="{6B0948DF-8B65-47F2-A867-E1431AF09991}" dt="2020-09-23T23:45:53.972" v="12" actId="20577"/>
          <ac:spMkLst>
            <pc:docMk/>
            <pc:sldMk cId="0" sldId="265"/>
            <ac:spMk id="168" creationId="{00000000-0000-0000-0000-000000000000}"/>
          </ac:spMkLst>
        </pc:spChg>
        <pc:spChg chg="mod">
          <ac:chgData name="LAWSON, Catherine" userId="61639cc2-6d54-462a-b4b0-89c4cc7abcaa" providerId="ADAL" clId="{6B0948DF-8B65-47F2-A867-E1431AF09991}" dt="2020-09-23T23:56:24.839" v="127" actId="1076"/>
          <ac:spMkLst>
            <pc:docMk/>
            <pc:sldMk cId="0" sldId="265"/>
            <ac:spMk id="169" creationId="{00000000-0000-0000-0000-000000000000}"/>
          </ac:spMkLst>
        </pc:spChg>
      </pc:sldChg>
      <pc:sldChg chg="modSp mod">
        <pc:chgData name="LAWSON, Catherine" userId="61639cc2-6d54-462a-b4b0-89c4cc7abcaa" providerId="ADAL" clId="{6B0948DF-8B65-47F2-A867-E1431AF09991}" dt="2020-09-23T23:56:33.141" v="128" actId="1076"/>
        <pc:sldMkLst>
          <pc:docMk/>
          <pc:sldMk cId="0" sldId="266"/>
        </pc:sldMkLst>
        <pc:spChg chg="mod">
          <ac:chgData name="LAWSON, Catherine" userId="61639cc2-6d54-462a-b4b0-89c4cc7abcaa" providerId="ADAL" clId="{6B0948DF-8B65-47F2-A867-E1431AF09991}" dt="2020-09-23T23:56:33.141" v="128" actId="1076"/>
          <ac:spMkLst>
            <pc:docMk/>
            <pc:sldMk cId="0" sldId="266"/>
            <ac:spMk id="176" creationId="{00000000-0000-0000-0000-000000000000}"/>
          </ac:spMkLst>
        </pc:spChg>
      </pc:sldChg>
      <pc:sldChg chg="modSp mod">
        <pc:chgData name="LAWSON, Catherine" userId="61639cc2-6d54-462a-b4b0-89c4cc7abcaa" providerId="ADAL" clId="{6B0948DF-8B65-47F2-A867-E1431AF09991}" dt="2020-09-23T23:56:41.999" v="129" actId="1076"/>
        <pc:sldMkLst>
          <pc:docMk/>
          <pc:sldMk cId="0" sldId="267"/>
        </pc:sldMkLst>
        <pc:spChg chg="mod">
          <ac:chgData name="LAWSON, Catherine" userId="61639cc2-6d54-462a-b4b0-89c4cc7abcaa" providerId="ADAL" clId="{6B0948DF-8B65-47F2-A867-E1431AF09991}" dt="2020-09-23T23:56:41.999" v="129" actId="1076"/>
          <ac:spMkLst>
            <pc:docMk/>
            <pc:sldMk cId="0" sldId="267"/>
            <ac:spMk id="186" creationId="{00000000-0000-0000-0000-000000000000}"/>
          </ac:spMkLst>
        </pc:spChg>
      </pc:sldChg>
      <pc:sldChg chg="modSp mod">
        <pc:chgData name="LAWSON, Catherine" userId="61639cc2-6d54-462a-b4b0-89c4cc7abcaa" providerId="ADAL" clId="{6B0948DF-8B65-47F2-A867-E1431AF09991}" dt="2020-09-23T23:56:47.108" v="130" actId="1076"/>
        <pc:sldMkLst>
          <pc:docMk/>
          <pc:sldMk cId="0" sldId="268"/>
        </pc:sldMkLst>
        <pc:spChg chg="mod">
          <ac:chgData name="LAWSON, Catherine" userId="61639cc2-6d54-462a-b4b0-89c4cc7abcaa" providerId="ADAL" clId="{6B0948DF-8B65-47F2-A867-E1431AF09991}" dt="2020-09-23T23:56:47.108" v="130" actId="1076"/>
          <ac:spMkLst>
            <pc:docMk/>
            <pc:sldMk cId="0" sldId="268"/>
            <ac:spMk id="193" creationId="{00000000-0000-0000-0000-000000000000}"/>
          </ac:spMkLst>
        </pc:spChg>
      </pc:sldChg>
      <pc:sldChg chg="modSp mod">
        <pc:chgData name="LAWSON, Catherine" userId="61639cc2-6d54-462a-b4b0-89c4cc7abcaa" providerId="ADAL" clId="{6B0948DF-8B65-47F2-A867-E1431AF09991}" dt="2020-09-23T23:56:52.763" v="131" actId="1076"/>
        <pc:sldMkLst>
          <pc:docMk/>
          <pc:sldMk cId="0" sldId="269"/>
        </pc:sldMkLst>
        <pc:spChg chg="mod">
          <ac:chgData name="LAWSON, Catherine" userId="61639cc2-6d54-462a-b4b0-89c4cc7abcaa" providerId="ADAL" clId="{6B0948DF-8B65-47F2-A867-E1431AF09991}" dt="2020-09-23T23:56:52.763" v="131" actId="1076"/>
          <ac:spMkLst>
            <pc:docMk/>
            <pc:sldMk cId="0" sldId="269"/>
            <ac:spMk id="199" creationId="{00000000-0000-0000-0000-000000000000}"/>
          </ac:spMkLst>
        </pc:spChg>
      </pc:sldChg>
      <pc:sldChg chg="modSp mod">
        <pc:chgData name="LAWSON, Catherine" userId="61639cc2-6d54-462a-b4b0-89c4cc7abcaa" providerId="ADAL" clId="{6B0948DF-8B65-47F2-A867-E1431AF09991}" dt="2020-09-23T23:56:57.929" v="132" actId="1076"/>
        <pc:sldMkLst>
          <pc:docMk/>
          <pc:sldMk cId="0" sldId="270"/>
        </pc:sldMkLst>
        <pc:spChg chg="mod">
          <ac:chgData name="LAWSON, Catherine" userId="61639cc2-6d54-462a-b4b0-89c4cc7abcaa" providerId="ADAL" clId="{6B0948DF-8B65-47F2-A867-E1431AF09991}" dt="2020-09-23T23:56:57.929" v="132" actId="1076"/>
          <ac:spMkLst>
            <pc:docMk/>
            <pc:sldMk cId="0" sldId="270"/>
            <ac:spMk id="206" creationId="{00000000-0000-0000-0000-000000000000}"/>
          </ac:spMkLst>
        </pc:spChg>
      </pc:sldChg>
      <pc:sldChg chg="modSp mod">
        <pc:chgData name="LAWSON, Catherine" userId="61639cc2-6d54-462a-b4b0-89c4cc7abcaa" providerId="ADAL" clId="{6B0948DF-8B65-47F2-A867-E1431AF09991}" dt="2020-09-23T23:57:04.158" v="133" actId="1076"/>
        <pc:sldMkLst>
          <pc:docMk/>
          <pc:sldMk cId="0" sldId="271"/>
        </pc:sldMkLst>
        <pc:spChg chg="mod">
          <ac:chgData name="LAWSON, Catherine" userId="61639cc2-6d54-462a-b4b0-89c4cc7abcaa" providerId="ADAL" clId="{6B0948DF-8B65-47F2-A867-E1431AF09991}" dt="2020-09-23T23:57:04.158" v="133" actId="1076"/>
          <ac:spMkLst>
            <pc:docMk/>
            <pc:sldMk cId="0" sldId="271"/>
            <ac:spMk id="212" creationId="{00000000-0000-0000-0000-000000000000}"/>
          </ac:spMkLst>
        </pc:spChg>
      </pc:sldChg>
      <pc:sldChg chg="modSp mod">
        <pc:chgData name="LAWSON, Catherine" userId="61639cc2-6d54-462a-b4b0-89c4cc7abcaa" providerId="ADAL" clId="{6B0948DF-8B65-47F2-A867-E1431AF09991}" dt="2020-09-23T23:57:12.008" v="134" actId="1076"/>
        <pc:sldMkLst>
          <pc:docMk/>
          <pc:sldMk cId="0" sldId="272"/>
        </pc:sldMkLst>
        <pc:spChg chg="mod">
          <ac:chgData name="LAWSON, Catherine" userId="61639cc2-6d54-462a-b4b0-89c4cc7abcaa" providerId="ADAL" clId="{6B0948DF-8B65-47F2-A867-E1431AF09991}" dt="2020-09-23T23:57:12.008" v="134" actId="1076"/>
          <ac:spMkLst>
            <pc:docMk/>
            <pc:sldMk cId="0" sldId="272"/>
            <ac:spMk id="219" creationId="{00000000-0000-0000-0000-000000000000}"/>
          </ac:spMkLst>
        </pc:spChg>
      </pc:sldChg>
      <pc:sldChg chg="modSp mod">
        <pc:chgData name="LAWSON, Catherine" userId="61639cc2-6d54-462a-b4b0-89c4cc7abcaa" providerId="ADAL" clId="{6B0948DF-8B65-47F2-A867-E1431AF09991}" dt="2020-09-23T23:57:17.583" v="135" actId="1076"/>
        <pc:sldMkLst>
          <pc:docMk/>
          <pc:sldMk cId="0" sldId="273"/>
        </pc:sldMkLst>
        <pc:spChg chg="mod">
          <ac:chgData name="LAWSON, Catherine" userId="61639cc2-6d54-462a-b4b0-89c4cc7abcaa" providerId="ADAL" clId="{6B0948DF-8B65-47F2-A867-E1431AF09991}" dt="2020-09-23T23:57:17.583" v="135" actId="1076"/>
          <ac:spMkLst>
            <pc:docMk/>
            <pc:sldMk cId="0" sldId="273"/>
            <ac:spMk id="226" creationId="{00000000-0000-0000-0000-000000000000}"/>
          </ac:spMkLst>
        </pc:spChg>
      </pc:sldChg>
      <pc:sldChg chg="modSp mod">
        <pc:chgData name="LAWSON, Catherine" userId="61639cc2-6d54-462a-b4b0-89c4cc7abcaa" providerId="ADAL" clId="{6B0948DF-8B65-47F2-A867-E1431AF09991}" dt="2020-09-23T23:57:25.060" v="136" actId="1076"/>
        <pc:sldMkLst>
          <pc:docMk/>
          <pc:sldMk cId="0" sldId="274"/>
        </pc:sldMkLst>
        <pc:spChg chg="mod">
          <ac:chgData name="LAWSON, Catherine" userId="61639cc2-6d54-462a-b4b0-89c4cc7abcaa" providerId="ADAL" clId="{6B0948DF-8B65-47F2-A867-E1431AF09991}" dt="2020-09-23T23:57:25.060" v="136" actId="1076"/>
          <ac:spMkLst>
            <pc:docMk/>
            <pc:sldMk cId="0" sldId="274"/>
            <ac:spMk id="232" creationId="{00000000-0000-0000-0000-000000000000}"/>
          </ac:spMkLst>
        </pc:spChg>
      </pc:sldChg>
      <pc:sldChg chg="modSp mod">
        <pc:chgData name="LAWSON, Catherine" userId="61639cc2-6d54-462a-b4b0-89c4cc7abcaa" providerId="ADAL" clId="{6B0948DF-8B65-47F2-A867-E1431AF09991}" dt="2020-09-23T23:57:34.697" v="137" actId="1076"/>
        <pc:sldMkLst>
          <pc:docMk/>
          <pc:sldMk cId="0" sldId="276"/>
        </pc:sldMkLst>
        <pc:spChg chg="mod">
          <ac:chgData name="LAWSON, Catherine" userId="61639cc2-6d54-462a-b4b0-89c4cc7abcaa" providerId="ADAL" clId="{6B0948DF-8B65-47F2-A867-E1431AF09991}" dt="2020-09-23T23:57:34.697" v="137" actId="1076"/>
          <ac:spMkLst>
            <pc:docMk/>
            <pc:sldMk cId="0" sldId="276"/>
            <ac:spMk id="247" creationId="{00000000-0000-0000-0000-000000000000}"/>
          </ac:spMkLst>
        </pc:spChg>
      </pc:sldChg>
      <pc:sldChg chg="modSp mod">
        <pc:chgData name="LAWSON, Catherine" userId="61639cc2-6d54-462a-b4b0-89c4cc7abcaa" providerId="ADAL" clId="{6B0948DF-8B65-47F2-A867-E1431AF09991}" dt="2020-09-23T23:57:56.606" v="138" actId="1076"/>
        <pc:sldMkLst>
          <pc:docMk/>
          <pc:sldMk cId="0" sldId="281"/>
        </pc:sldMkLst>
        <pc:spChg chg="mod">
          <ac:chgData name="LAWSON, Catherine" userId="61639cc2-6d54-462a-b4b0-89c4cc7abcaa" providerId="ADAL" clId="{6B0948DF-8B65-47F2-A867-E1431AF09991}" dt="2020-09-23T23:57:56.606" v="138" actId="1076"/>
          <ac:spMkLst>
            <pc:docMk/>
            <pc:sldMk cId="0" sldId="281"/>
            <ac:spMk id="289" creationId="{00000000-0000-0000-0000-000000000000}"/>
          </ac:spMkLst>
        </pc:spChg>
      </pc:sldChg>
      <pc:sldChg chg="modSp mod">
        <pc:chgData name="LAWSON, Catherine" userId="61639cc2-6d54-462a-b4b0-89c4cc7abcaa" providerId="ADAL" clId="{6B0948DF-8B65-47F2-A867-E1431AF09991}" dt="2020-09-23T23:58:39.776" v="139" actId="1076"/>
        <pc:sldMkLst>
          <pc:docMk/>
          <pc:sldMk cId="0" sldId="285"/>
        </pc:sldMkLst>
        <pc:spChg chg="mod">
          <ac:chgData name="LAWSON, Catherine" userId="61639cc2-6d54-462a-b4b0-89c4cc7abcaa" providerId="ADAL" clId="{6B0948DF-8B65-47F2-A867-E1431AF09991}" dt="2020-09-23T23:58:39.776" v="139" actId="1076"/>
          <ac:spMkLst>
            <pc:docMk/>
            <pc:sldMk cId="0" sldId="285"/>
            <ac:spMk id="322" creationId="{00000000-0000-0000-0000-000000000000}"/>
          </ac:spMkLst>
        </pc:spChg>
      </pc:sldChg>
      <pc:sldChg chg="modSp mod">
        <pc:chgData name="LAWSON, Catherine" userId="61639cc2-6d54-462a-b4b0-89c4cc7abcaa" providerId="ADAL" clId="{6B0948DF-8B65-47F2-A867-E1431AF09991}" dt="2020-09-23T23:58:59.271" v="140" actId="1076"/>
        <pc:sldMkLst>
          <pc:docMk/>
          <pc:sldMk cId="0" sldId="290"/>
        </pc:sldMkLst>
        <pc:spChg chg="mod">
          <ac:chgData name="LAWSON, Catherine" userId="61639cc2-6d54-462a-b4b0-89c4cc7abcaa" providerId="ADAL" clId="{6B0948DF-8B65-47F2-A867-E1431AF09991}" dt="2020-09-23T23:58:59.271" v="140" actId="1076"/>
          <ac:spMkLst>
            <pc:docMk/>
            <pc:sldMk cId="0" sldId="290"/>
            <ac:spMk id="364" creationId="{00000000-0000-0000-0000-000000000000}"/>
          </ac:spMkLst>
        </pc:spChg>
      </pc:sldChg>
      <pc:sldChg chg="modSp mod">
        <pc:chgData name="LAWSON, Catherine" userId="61639cc2-6d54-462a-b4b0-89c4cc7abcaa" providerId="ADAL" clId="{6B0948DF-8B65-47F2-A867-E1431AF09991}" dt="2020-09-23T23:59:04.370" v="141" actId="1076"/>
        <pc:sldMkLst>
          <pc:docMk/>
          <pc:sldMk cId="0" sldId="291"/>
        </pc:sldMkLst>
        <pc:spChg chg="mod">
          <ac:chgData name="LAWSON, Catherine" userId="61639cc2-6d54-462a-b4b0-89c4cc7abcaa" providerId="ADAL" clId="{6B0948DF-8B65-47F2-A867-E1431AF09991}" dt="2020-09-23T23:59:04.370" v="141" actId="1076"/>
          <ac:spMkLst>
            <pc:docMk/>
            <pc:sldMk cId="0" sldId="291"/>
            <ac:spMk id="371" creationId="{00000000-0000-0000-0000-000000000000}"/>
          </ac:spMkLst>
        </pc:spChg>
      </pc:sldChg>
      <pc:sldChg chg="modSp mod">
        <pc:chgData name="LAWSON, Catherine" userId="61639cc2-6d54-462a-b4b0-89c4cc7abcaa" providerId="ADAL" clId="{6B0948DF-8B65-47F2-A867-E1431AF09991}" dt="2020-09-23T23:59:36.794" v="145" actId="207"/>
        <pc:sldMkLst>
          <pc:docMk/>
          <pc:sldMk cId="0" sldId="296"/>
        </pc:sldMkLst>
        <pc:spChg chg="mod">
          <ac:chgData name="LAWSON, Catherine" userId="61639cc2-6d54-462a-b4b0-89c4cc7abcaa" providerId="ADAL" clId="{6B0948DF-8B65-47F2-A867-E1431AF09991}" dt="2020-09-23T23:59:36.794" v="145" actId="207"/>
          <ac:spMkLst>
            <pc:docMk/>
            <pc:sldMk cId="0" sldId="296"/>
            <ac:spMk id="413" creationId="{00000000-0000-0000-0000-000000000000}"/>
          </ac:spMkLst>
        </pc:spChg>
      </pc:sldChg>
      <pc:sldChg chg="modSp mod">
        <pc:chgData name="LAWSON, Catherine" userId="61639cc2-6d54-462a-b4b0-89c4cc7abcaa" providerId="ADAL" clId="{6B0948DF-8B65-47F2-A867-E1431AF09991}" dt="2020-09-23T23:59:44.608" v="147" actId="20577"/>
        <pc:sldMkLst>
          <pc:docMk/>
          <pc:sldMk cId="0" sldId="297"/>
        </pc:sldMkLst>
        <pc:spChg chg="mod">
          <ac:chgData name="LAWSON, Catherine" userId="61639cc2-6d54-462a-b4b0-89c4cc7abcaa" providerId="ADAL" clId="{6B0948DF-8B65-47F2-A867-E1431AF09991}" dt="2020-09-23T23:59:44.608" v="147" actId="20577"/>
          <ac:spMkLst>
            <pc:docMk/>
            <pc:sldMk cId="0" sldId="297"/>
            <ac:spMk id="422" creationId="{00000000-0000-0000-0000-000000000000}"/>
          </ac:spMkLst>
        </pc:spChg>
        <pc:spChg chg="ord">
          <ac:chgData name="LAWSON, Catherine" userId="61639cc2-6d54-462a-b4b0-89c4cc7abcaa" providerId="ADAL" clId="{6B0948DF-8B65-47F2-A867-E1431AF09991}" dt="2020-09-23T23:48:28.754" v="21" actId="13244"/>
          <ac:spMkLst>
            <pc:docMk/>
            <pc:sldMk cId="0" sldId="297"/>
            <ac:spMk id="423" creationId="{00000000-0000-0000-0000-000000000000}"/>
          </ac:spMkLst>
        </pc:spChg>
        <pc:spChg chg="ord">
          <ac:chgData name="LAWSON, Catherine" userId="61639cc2-6d54-462a-b4b0-89c4cc7abcaa" providerId="ADAL" clId="{6B0948DF-8B65-47F2-A867-E1431AF09991}" dt="2020-09-23T23:48:21.288" v="19" actId="13244"/>
          <ac:spMkLst>
            <pc:docMk/>
            <pc:sldMk cId="0" sldId="297"/>
            <ac:spMk id="425" creationId="{00000000-0000-0000-0000-000000000000}"/>
          </ac:spMkLst>
        </pc:spChg>
      </pc:sldChg>
      <pc:sldChg chg="modSp mod">
        <pc:chgData name="LAWSON, Catherine" userId="61639cc2-6d54-462a-b4b0-89c4cc7abcaa" providerId="ADAL" clId="{6B0948DF-8B65-47F2-A867-E1431AF09991}" dt="2020-09-23T23:48:40.905" v="23" actId="13244"/>
        <pc:sldMkLst>
          <pc:docMk/>
          <pc:sldMk cId="0" sldId="298"/>
        </pc:sldMkLst>
        <pc:spChg chg="ord">
          <ac:chgData name="LAWSON, Catherine" userId="61639cc2-6d54-462a-b4b0-89c4cc7abcaa" providerId="ADAL" clId="{6B0948DF-8B65-47F2-A867-E1431AF09991}" dt="2020-09-23T23:48:40.905" v="23" actId="13244"/>
          <ac:spMkLst>
            <pc:docMk/>
            <pc:sldMk cId="0" sldId="298"/>
            <ac:spMk id="432" creationId="{00000000-0000-0000-0000-000000000000}"/>
          </ac:spMkLst>
        </pc:spChg>
        <pc:spChg chg="ord">
          <ac:chgData name="LAWSON, Catherine" userId="61639cc2-6d54-462a-b4b0-89c4cc7abcaa" providerId="ADAL" clId="{6B0948DF-8B65-47F2-A867-E1431AF09991}" dt="2020-09-23T23:48:35.660" v="22" actId="13244"/>
          <ac:spMkLst>
            <pc:docMk/>
            <pc:sldMk cId="0" sldId="298"/>
            <ac:spMk id="433" creationId="{00000000-0000-0000-0000-000000000000}"/>
          </ac:spMkLst>
        </pc:spChg>
      </pc:sldChg>
      <pc:sldChg chg="modSp mod">
        <pc:chgData name="LAWSON, Catherine" userId="61639cc2-6d54-462a-b4b0-89c4cc7abcaa" providerId="ADAL" clId="{6B0948DF-8B65-47F2-A867-E1431AF09991}" dt="2020-09-23T23:59:56.938" v="149" actId="20577"/>
        <pc:sldMkLst>
          <pc:docMk/>
          <pc:sldMk cId="0" sldId="299"/>
        </pc:sldMkLst>
        <pc:spChg chg="mod">
          <ac:chgData name="LAWSON, Catherine" userId="61639cc2-6d54-462a-b4b0-89c4cc7abcaa" providerId="ADAL" clId="{6B0948DF-8B65-47F2-A867-E1431AF09991}" dt="2020-09-23T23:59:56.938" v="149" actId="20577"/>
          <ac:spMkLst>
            <pc:docMk/>
            <pc:sldMk cId="0" sldId="299"/>
            <ac:spMk id="440" creationId="{00000000-0000-0000-0000-000000000000}"/>
          </ac:spMkLst>
        </pc:spChg>
        <pc:spChg chg="ord">
          <ac:chgData name="LAWSON, Catherine" userId="61639cc2-6d54-462a-b4b0-89c4cc7abcaa" providerId="ADAL" clId="{6B0948DF-8B65-47F2-A867-E1431AF09991}" dt="2020-09-23T23:51:28.041" v="70" actId="13244"/>
          <ac:spMkLst>
            <pc:docMk/>
            <pc:sldMk cId="0" sldId="299"/>
            <ac:spMk id="441" creationId="{00000000-0000-0000-0000-000000000000}"/>
          </ac:spMkLst>
        </pc:spChg>
        <pc:spChg chg="ord">
          <ac:chgData name="LAWSON, Catherine" userId="61639cc2-6d54-462a-b4b0-89c4cc7abcaa" providerId="ADAL" clId="{6B0948DF-8B65-47F2-A867-E1431AF09991}" dt="2020-09-23T23:48:46.508" v="24" actId="13244"/>
          <ac:spMkLst>
            <pc:docMk/>
            <pc:sldMk cId="0" sldId="299"/>
            <ac:spMk id="442" creationId="{00000000-0000-0000-0000-000000000000}"/>
          </ac:spMkLst>
        </pc:spChg>
        <pc:spChg chg="ord">
          <ac:chgData name="LAWSON, Catherine" userId="61639cc2-6d54-462a-b4b0-89c4cc7abcaa" providerId="ADAL" clId="{6B0948DF-8B65-47F2-A867-E1431AF09991}" dt="2020-09-23T23:51:34.845" v="71" actId="13244"/>
          <ac:spMkLst>
            <pc:docMk/>
            <pc:sldMk cId="0" sldId="299"/>
            <ac:spMk id="443" creationId="{00000000-0000-0000-0000-000000000000}"/>
          </ac:spMkLst>
        </pc:spChg>
      </pc:sldChg>
      <pc:sldChg chg="modSp mod">
        <pc:chgData name="LAWSON, Catherine" userId="61639cc2-6d54-462a-b4b0-89c4cc7abcaa" providerId="ADAL" clId="{6B0948DF-8B65-47F2-A867-E1431AF09991}" dt="2020-09-23T23:51:42.356" v="73" actId="13244"/>
        <pc:sldMkLst>
          <pc:docMk/>
          <pc:sldMk cId="0" sldId="300"/>
        </pc:sldMkLst>
        <pc:spChg chg="ord">
          <ac:chgData name="LAWSON, Catherine" userId="61639cc2-6d54-462a-b4b0-89c4cc7abcaa" providerId="ADAL" clId="{6B0948DF-8B65-47F2-A867-E1431AF09991}" dt="2020-09-23T23:51:40.142" v="72" actId="13244"/>
          <ac:spMkLst>
            <pc:docMk/>
            <pc:sldMk cId="0" sldId="300"/>
            <ac:spMk id="450" creationId="{00000000-0000-0000-0000-000000000000}"/>
          </ac:spMkLst>
        </pc:spChg>
        <pc:spChg chg="ord">
          <ac:chgData name="LAWSON, Catherine" userId="61639cc2-6d54-462a-b4b0-89c4cc7abcaa" providerId="ADAL" clId="{6B0948DF-8B65-47F2-A867-E1431AF09991}" dt="2020-09-23T23:48:53.196" v="27" actId="13244"/>
          <ac:spMkLst>
            <pc:docMk/>
            <pc:sldMk cId="0" sldId="300"/>
            <ac:spMk id="451" creationId="{00000000-0000-0000-0000-000000000000}"/>
          </ac:spMkLst>
        </pc:spChg>
        <pc:spChg chg="ord">
          <ac:chgData name="LAWSON, Catherine" userId="61639cc2-6d54-462a-b4b0-89c4cc7abcaa" providerId="ADAL" clId="{6B0948DF-8B65-47F2-A867-E1431AF09991}" dt="2020-09-23T23:51:42.356" v="73" actId="13244"/>
          <ac:spMkLst>
            <pc:docMk/>
            <pc:sldMk cId="0" sldId="300"/>
            <ac:spMk id="452" creationId="{00000000-0000-0000-0000-000000000000}"/>
          </ac:spMkLst>
        </pc:spChg>
      </pc:sldChg>
      <pc:sldChg chg="modSp mod">
        <pc:chgData name="LAWSON, Catherine" userId="61639cc2-6d54-462a-b4b0-89c4cc7abcaa" providerId="ADAL" clId="{6B0948DF-8B65-47F2-A867-E1431AF09991}" dt="2020-09-23T23:51:48.893" v="74" actId="13244"/>
        <pc:sldMkLst>
          <pc:docMk/>
          <pc:sldMk cId="0" sldId="301"/>
        </pc:sldMkLst>
        <pc:spChg chg="ord">
          <ac:chgData name="LAWSON, Catherine" userId="61639cc2-6d54-462a-b4b0-89c4cc7abcaa" providerId="ADAL" clId="{6B0948DF-8B65-47F2-A867-E1431AF09991}" dt="2020-09-23T23:51:48.893" v="74" actId="13244"/>
          <ac:spMkLst>
            <pc:docMk/>
            <pc:sldMk cId="0" sldId="301"/>
            <ac:spMk id="459" creationId="{00000000-0000-0000-0000-000000000000}"/>
          </ac:spMkLst>
        </pc:spChg>
        <pc:spChg chg="ord">
          <ac:chgData name="LAWSON, Catherine" userId="61639cc2-6d54-462a-b4b0-89c4cc7abcaa" providerId="ADAL" clId="{6B0948DF-8B65-47F2-A867-E1431AF09991}" dt="2020-09-23T23:48:58.582" v="29" actId="13244"/>
          <ac:spMkLst>
            <pc:docMk/>
            <pc:sldMk cId="0" sldId="301"/>
            <ac:spMk id="460" creationId="{00000000-0000-0000-0000-000000000000}"/>
          </ac:spMkLst>
        </pc:spChg>
      </pc:sldChg>
      <pc:sldChg chg="addSp delSp modSp mod">
        <pc:chgData name="LAWSON, Catherine" userId="61639cc2-6d54-462a-b4b0-89c4cc7abcaa" providerId="ADAL" clId="{6B0948DF-8B65-47F2-A867-E1431AF09991}" dt="2020-09-23T23:51:54.854" v="75" actId="13244"/>
        <pc:sldMkLst>
          <pc:docMk/>
          <pc:sldMk cId="0" sldId="302"/>
        </pc:sldMkLst>
        <pc:spChg chg="add del mod">
          <ac:chgData name="LAWSON, Catherine" userId="61639cc2-6d54-462a-b4b0-89c4cc7abcaa" providerId="ADAL" clId="{6B0948DF-8B65-47F2-A867-E1431AF09991}" dt="2020-09-23T23:49:17.776" v="33" actId="478"/>
          <ac:spMkLst>
            <pc:docMk/>
            <pc:sldMk cId="0" sldId="302"/>
            <ac:spMk id="3" creationId="{6C56AD62-054E-4F8C-B3AA-E8CFBF4CC004}"/>
          </ac:spMkLst>
        </pc:spChg>
        <pc:spChg chg="del ord">
          <ac:chgData name="LAWSON, Catherine" userId="61639cc2-6d54-462a-b4b0-89c4cc7abcaa" providerId="ADAL" clId="{6B0948DF-8B65-47F2-A867-E1431AF09991}" dt="2020-09-23T23:49:12.435" v="32" actId="478"/>
          <ac:spMkLst>
            <pc:docMk/>
            <pc:sldMk cId="0" sldId="302"/>
            <ac:spMk id="468" creationId="{00000000-0000-0000-0000-000000000000}"/>
          </ac:spMkLst>
        </pc:spChg>
        <pc:spChg chg="ord">
          <ac:chgData name="LAWSON, Catherine" userId="61639cc2-6d54-462a-b4b0-89c4cc7abcaa" providerId="ADAL" clId="{6B0948DF-8B65-47F2-A867-E1431AF09991}" dt="2020-09-23T23:49:05.805" v="31" actId="13244"/>
          <ac:spMkLst>
            <pc:docMk/>
            <pc:sldMk cId="0" sldId="302"/>
            <ac:spMk id="469" creationId="{00000000-0000-0000-0000-000000000000}"/>
          </ac:spMkLst>
        </pc:spChg>
        <pc:spChg chg="ord">
          <ac:chgData name="LAWSON, Catherine" userId="61639cc2-6d54-462a-b4b0-89c4cc7abcaa" providerId="ADAL" clId="{6B0948DF-8B65-47F2-A867-E1431AF09991}" dt="2020-09-23T23:51:54.854" v="75" actId="13244"/>
          <ac:spMkLst>
            <pc:docMk/>
            <pc:sldMk cId="0" sldId="302"/>
            <ac:spMk id="471" creationId="{00000000-0000-0000-0000-000000000000}"/>
          </ac:spMkLst>
        </pc:spChg>
      </pc:sldChg>
      <pc:sldChg chg="modSp mod">
        <pc:chgData name="LAWSON, Catherine" userId="61639cc2-6d54-462a-b4b0-89c4cc7abcaa" providerId="ADAL" clId="{6B0948DF-8B65-47F2-A867-E1431AF09991}" dt="2020-09-23T23:51:58.795" v="76" actId="13244"/>
        <pc:sldMkLst>
          <pc:docMk/>
          <pc:sldMk cId="0" sldId="303"/>
        </pc:sldMkLst>
        <pc:spChg chg="ord">
          <ac:chgData name="LAWSON, Catherine" userId="61639cc2-6d54-462a-b4b0-89c4cc7abcaa" providerId="ADAL" clId="{6B0948DF-8B65-47F2-A867-E1431AF09991}" dt="2020-09-23T23:51:58.795" v="76" actId="13244"/>
          <ac:spMkLst>
            <pc:docMk/>
            <pc:sldMk cId="0" sldId="303"/>
            <ac:spMk id="478" creationId="{00000000-0000-0000-0000-000000000000}"/>
          </ac:spMkLst>
        </pc:spChg>
        <pc:spChg chg="ord">
          <ac:chgData name="LAWSON, Catherine" userId="61639cc2-6d54-462a-b4b0-89c4cc7abcaa" providerId="ADAL" clId="{6B0948DF-8B65-47F2-A867-E1431AF09991}" dt="2020-09-23T23:49:24.606" v="35" actId="13244"/>
          <ac:spMkLst>
            <pc:docMk/>
            <pc:sldMk cId="0" sldId="303"/>
            <ac:spMk id="479" creationId="{00000000-0000-0000-0000-000000000000}"/>
          </ac:spMkLst>
        </pc:spChg>
      </pc:sldChg>
      <pc:sldChg chg="modSp mod">
        <pc:chgData name="LAWSON, Catherine" userId="61639cc2-6d54-462a-b4b0-89c4cc7abcaa" providerId="ADAL" clId="{6B0948DF-8B65-47F2-A867-E1431AF09991}" dt="2020-09-23T23:52:04.097" v="78" actId="13244"/>
        <pc:sldMkLst>
          <pc:docMk/>
          <pc:sldMk cId="0" sldId="304"/>
        </pc:sldMkLst>
        <pc:spChg chg="ord">
          <ac:chgData name="LAWSON, Catherine" userId="61639cc2-6d54-462a-b4b0-89c4cc7abcaa" providerId="ADAL" clId="{6B0948DF-8B65-47F2-A867-E1431AF09991}" dt="2020-09-23T23:52:04.097" v="78" actId="13244"/>
          <ac:spMkLst>
            <pc:docMk/>
            <pc:sldMk cId="0" sldId="304"/>
            <ac:spMk id="487" creationId="{00000000-0000-0000-0000-000000000000}"/>
          </ac:spMkLst>
        </pc:spChg>
        <pc:spChg chg="ord">
          <ac:chgData name="LAWSON, Catherine" userId="61639cc2-6d54-462a-b4b0-89c4cc7abcaa" providerId="ADAL" clId="{6B0948DF-8B65-47F2-A867-E1431AF09991}" dt="2020-09-23T23:49:35.653" v="37" actId="13244"/>
          <ac:spMkLst>
            <pc:docMk/>
            <pc:sldMk cId="0" sldId="304"/>
            <ac:spMk id="488" creationId="{00000000-0000-0000-0000-000000000000}"/>
          </ac:spMkLst>
        </pc:spChg>
      </pc:sldChg>
      <pc:sldChg chg="modSp mod">
        <pc:chgData name="LAWSON, Catherine" userId="61639cc2-6d54-462a-b4b0-89c4cc7abcaa" providerId="ADAL" clId="{6B0948DF-8B65-47F2-A867-E1431AF09991}" dt="2020-09-23T23:49:44.047" v="40" actId="13244"/>
        <pc:sldMkLst>
          <pc:docMk/>
          <pc:sldMk cId="0" sldId="305"/>
        </pc:sldMkLst>
        <pc:spChg chg="ord">
          <ac:chgData name="LAWSON, Catherine" userId="61639cc2-6d54-462a-b4b0-89c4cc7abcaa" providerId="ADAL" clId="{6B0948DF-8B65-47F2-A867-E1431AF09991}" dt="2020-09-23T23:49:42.088" v="39" actId="13244"/>
          <ac:spMkLst>
            <pc:docMk/>
            <pc:sldMk cId="0" sldId="305"/>
            <ac:spMk id="496" creationId="{00000000-0000-0000-0000-000000000000}"/>
          </ac:spMkLst>
        </pc:spChg>
        <pc:spChg chg="ord">
          <ac:chgData name="LAWSON, Catherine" userId="61639cc2-6d54-462a-b4b0-89c4cc7abcaa" providerId="ADAL" clId="{6B0948DF-8B65-47F2-A867-E1431AF09991}" dt="2020-09-23T23:49:44.047" v="40" actId="13244"/>
          <ac:spMkLst>
            <pc:docMk/>
            <pc:sldMk cId="0" sldId="305"/>
            <ac:spMk id="498" creationId="{00000000-0000-0000-0000-000000000000}"/>
          </ac:spMkLst>
        </pc:spChg>
      </pc:sldChg>
      <pc:sldChg chg="modSp mod">
        <pc:chgData name="LAWSON, Catherine" userId="61639cc2-6d54-462a-b4b0-89c4cc7abcaa" providerId="ADAL" clId="{6B0948DF-8B65-47F2-A867-E1431AF09991}" dt="2020-09-24T00:00:31.691" v="151" actId="20577"/>
        <pc:sldMkLst>
          <pc:docMk/>
          <pc:sldMk cId="0" sldId="306"/>
        </pc:sldMkLst>
        <pc:spChg chg="mod">
          <ac:chgData name="LAWSON, Catherine" userId="61639cc2-6d54-462a-b4b0-89c4cc7abcaa" providerId="ADAL" clId="{6B0948DF-8B65-47F2-A867-E1431AF09991}" dt="2020-09-24T00:00:31.691" v="151" actId="20577"/>
          <ac:spMkLst>
            <pc:docMk/>
            <pc:sldMk cId="0" sldId="306"/>
            <ac:spMk id="504" creationId="{00000000-0000-0000-0000-000000000000}"/>
          </ac:spMkLst>
        </pc:spChg>
        <pc:spChg chg="ord">
          <ac:chgData name="LAWSON, Catherine" userId="61639cc2-6d54-462a-b4b0-89c4cc7abcaa" providerId="ADAL" clId="{6B0948DF-8B65-47F2-A867-E1431AF09991}" dt="2020-09-23T23:49:49.472" v="42" actId="13244"/>
          <ac:spMkLst>
            <pc:docMk/>
            <pc:sldMk cId="0" sldId="306"/>
            <ac:spMk id="505" creationId="{00000000-0000-0000-0000-000000000000}"/>
          </ac:spMkLst>
        </pc:spChg>
        <pc:spChg chg="ord">
          <ac:chgData name="LAWSON, Catherine" userId="61639cc2-6d54-462a-b4b0-89c4cc7abcaa" providerId="ADAL" clId="{6B0948DF-8B65-47F2-A867-E1431AF09991}" dt="2020-09-23T23:52:35.883" v="79" actId="13244"/>
          <ac:spMkLst>
            <pc:docMk/>
            <pc:sldMk cId="0" sldId="306"/>
            <ac:spMk id="507" creationId="{00000000-0000-0000-0000-000000000000}"/>
          </ac:spMkLst>
        </pc:spChg>
      </pc:sldChg>
      <pc:sldChg chg="modSp mod">
        <pc:chgData name="LAWSON, Catherine" userId="61639cc2-6d54-462a-b4b0-89c4cc7abcaa" providerId="ADAL" clId="{6B0948DF-8B65-47F2-A867-E1431AF09991}" dt="2020-09-24T00:00:41.755" v="152" actId="1076"/>
        <pc:sldMkLst>
          <pc:docMk/>
          <pc:sldMk cId="0" sldId="307"/>
        </pc:sldMkLst>
        <pc:spChg chg="mod">
          <ac:chgData name="LAWSON, Catherine" userId="61639cc2-6d54-462a-b4b0-89c4cc7abcaa" providerId="ADAL" clId="{6B0948DF-8B65-47F2-A867-E1431AF09991}" dt="2020-09-24T00:00:41.755" v="152" actId="1076"/>
          <ac:spMkLst>
            <pc:docMk/>
            <pc:sldMk cId="0" sldId="307"/>
            <ac:spMk id="513" creationId="{00000000-0000-0000-0000-000000000000}"/>
          </ac:spMkLst>
        </pc:spChg>
      </pc:sldChg>
      <pc:sldChg chg="modSp mod">
        <pc:chgData name="LAWSON, Catherine" userId="61639cc2-6d54-462a-b4b0-89c4cc7abcaa" providerId="ADAL" clId="{6B0948DF-8B65-47F2-A867-E1431AF09991}" dt="2020-09-23T23:54:02.867" v="103" actId="962"/>
        <pc:sldMkLst>
          <pc:docMk/>
          <pc:sldMk cId="0" sldId="308"/>
        </pc:sldMkLst>
        <pc:spChg chg="mod">
          <ac:chgData name="LAWSON, Catherine" userId="61639cc2-6d54-462a-b4b0-89c4cc7abcaa" providerId="ADAL" clId="{6B0948DF-8B65-47F2-A867-E1431AF09991}" dt="2020-09-23T23:54:00.304" v="99" actId="962"/>
          <ac:spMkLst>
            <pc:docMk/>
            <pc:sldMk cId="0" sldId="308"/>
            <ac:spMk id="518" creationId="{00000000-0000-0000-0000-000000000000}"/>
          </ac:spMkLst>
        </pc:spChg>
        <pc:spChg chg="mod">
          <ac:chgData name="LAWSON, Catherine" userId="61639cc2-6d54-462a-b4b0-89c4cc7abcaa" providerId="ADAL" clId="{6B0948DF-8B65-47F2-A867-E1431AF09991}" dt="2020-09-23T23:54:00.930" v="100" actId="962"/>
          <ac:spMkLst>
            <pc:docMk/>
            <pc:sldMk cId="0" sldId="308"/>
            <ac:spMk id="519" creationId="{00000000-0000-0000-0000-000000000000}"/>
          </ac:spMkLst>
        </pc:spChg>
        <pc:spChg chg="mod ord">
          <ac:chgData name="LAWSON, Catherine" userId="61639cc2-6d54-462a-b4b0-89c4cc7abcaa" providerId="ADAL" clId="{6B0948DF-8B65-47F2-A867-E1431AF09991}" dt="2020-09-23T23:54:02.867" v="103" actId="962"/>
          <ac:spMkLst>
            <pc:docMk/>
            <pc:sldMk cId="0" sldId="308"/>
            <ac:spMk id="520" creationId="{00000000-0000-0000-0000-000000000000}"/>
          </ac:spMkLst>
        </pc:spChg>
        <pc:spChg chg="mod ord">
          <ac:chgData name="LAWSON, Catherine" userId="61639cc2-6d54-462a-b4b0-89c4cc7abcaa" providerId="ADAL" clId="{6B0948DF-8B65-47F2-A867-E1431AF09991}" dt="2020-09-23T23:54:02.280" v="102" actId="962"/>
          <ac:spMkLst>
            <pc:docMk/>
            <pc:sldMk cId="0" sldId="308"/>
            <ac:spMk id="521" creationId="{00000000-0000-0000-0000-000000000000}"/>
          </ac:spMkLst>
        </pc:spChg>
        <pc:spChg chg="mod ord">
          <ac:chgData name="LAWSON, Catherine" userId="61639cc2-6d54-462a-b4b0-89c4cc7abcaa" providerId="ADAL" clId="{6B0948DF-8B65-47F2-A867-E1431AF09991}" dt="2020-09-23T23:54:01.612" v="101" actId="962"/>
          <ac:spMkLst>
            <pc:docMk/>
            <pc:sldMk cId="0" sldId="308"/>
            <ac:spMk id="522" creationId="{00000000-0000-0000-0000-000000000000}"/>
          </ac:spMkLst>
        </pc:spChg>
      </pc:sldChg>
      <pc:sldChg chg="modSp mod">
        <pc:chgData name="LAWSON, Catherine" userId="61639cc2-6d54-462a-b4b0-89c4cc7abcaa" providerId="ADAL" clId="{6B0948DF-8B65-47F2-A867-E1431AF09991}" dt="2020-09-23T23:52:44.803" v="81" actId="13244"/>
        <pc:sldMkLst>
          <pc:docMk/>
          <pc:sldMk cId="0" sldId="309"/>
        </pc:sldMkLst>
        <pc:spChg chg="ord">
          <ac:chgData name="LAWSON, Catherine" userId="61639cc2-6d54-462a-b4b0-89c4cc7abcaa" providerId="ADAL" clId="{6B0948DF-8B65-47F2-A867-E1431AF09991}" dt="2020-09-23T23:49:59.945" v="45" actId="13244"/>
          <ac:spMkLst>
            <pc:docMk/>
            <pc:sldMk cId="0" sldId="309"/>
            <ac:spMk id="529" creationId="{00000000-0000-0000-0000-000000000000}"/>
          </ac:spMkLst>
        </pc:spChg>
        <pc:spChg chg="ord">
          <ac:chgData name="LAWSON, Catherine" userId="61639cc2-6d54-462a-b4b0-89c4cc7abcaa" providerId="ADAL" clId="{6B0948DF-8B65-47F2-A867-E1431AF09991}" dt="2020-09-23T23:52:44.803" v="81" actId="13244"/>
          <ac:spMkLst>
            <pc:docMk/>
            <pc:sldMk cId="0" sldId="309"/>
            <ac:spMk id="531" creationId="{00000000-0000-0000-0000-000000000000}"/>
          </ac:spMkLst>
        </pc:spChg>
      </pc:sldChg>
      <pc:sldChg chg="modSp mod">
        <pc:chgData name="LAWSON, Catherine" userId="61639cc2-6d54-462a-b4b0-89c4cc7abcaa" providerId="ADAL" clId="{6B0948DF-8B65-47F2-A867-E1431AF09991}" dt="2020-09-23T23:52:47.666" v="82" actId="13244"/>
        <pc:sldMkLst>
          <pc:docMk/>
          <pc:sldMk cId="0" sldId="310"/>
        </pc:sldMkLst>
        <pc:spChg chg="ord">
          <ac:chgData name="LAWSON, Catherine" userId="61639cc2-6d54-462a-b4b0-89c4cc7abcaa" providerId="ADAL" clId="{6B0948DF-8B65-47F2-A867-E1431AF09991}" dt="2020-09-23T23:52:47.666" v="82" actId="13244"/>
          <ac:spMkLst>
            <pc:docMk/>
            <pc:sldMk cId="0" sldId="310"/>
            <ac:spMk id="538" creationId="{00000000-0000-0000-0000-000000000000}"/>
          </ac:spMkLst>
        </pc:spChg>
        <pc:spChg chg="ord">
          <ac:chgData name="LAWSON, Catherine" userId="61639cc2-6d54-462a-b4b0-89c4cc7abcaa" providerId="ADAL" clId="{6B0948DF-8B65-47F2-A867-E1431AF09991}" dt="2020-09-23T23:50:06.066" v="47" actId="13244"/>
          <ac:spMkLst>
            <pc:docMk/>
            <pc:sldMk cId="0" sldId="310"/>
            <ac:spMk id="539" creationId="{00000000-0000-0000-0000-000000000000}"/>
          </ac:spMkLst>
        </pc:spChg>
      </pc:sldChg>
      <pc:sldChg chg="modSp mod">
        <pc:chgData name="LAWSON, Catherine" userId="61639cc2-6d54-462a-b4b0-89c4cc7abcaa" providerId="ADAL" clId="{6B0948DF-8B65-47F2-A867-E1431AF09991}" dt="2020-09-23T23:52:51.473" v="83" actId="13244"/>
        <pc:sldMkLst>
          <pc:docMk/>
          <pc:sldMk cId="0" sldId="311"/>
        </pc:sldMkLst>
        <pc:spChg chg="ord">
          <ac:chgData name="LAWSON, Catherine" userId="61639cc2-6d54-462a-b4b0-89c4cc7abcaa" providerId="ADAL" clId="{6B0948DF-8B65-47F2-A867-E1431AF09991}" dt="2020-09-23T23:52:51.473" v="83" actId="13244"/>
          <ac:spMkLst>
            <pc:docMk/>
            <pc:sldMk cId="0" sldId="311"/>
            <ac:spMk id="547" creationId="{00000000-0000-0000-0000-000000000000}"/>
          </ac:spMkLst>
        </pc:spChg>
        <pc:spChg chg="ord">
          <ac:chgData name="LAWSON, Catherine" userId="61639cc2-6d54-462a-b4b0-89c4cc7abcaa" providerId="ADAL" clId="{6B0948DF-8B65-47F2-A867-E1431AF09991}" dt="2020-09-23T23:50:10.623" v="49" actId="13244"/>
          <ac:spMkLst>
            <pc:docMk/>
            <pc:sldMk cId="0" sldId="311"/>
            <ac:spMk id="548" creationId="{00000000-0000-0000-0000-000000000000}"/>
          </ac:spMkLst>
        </pc:spChg>
      </pc:sldChg>
      <pc:sldChg chg="modSp mod">
        <pc:chgData name="LAWSON, Catherine" userId="61639cc2-6d54-462a-b4b0-89c4cc7abcaa" providerId="ADAL" clId="{6B0948DF-8B65-47F2-A867-E1431AF09991}" dt="2020-09-23T23:54:09.463" v="108" actId="962"/>
        <pc:sldMkLst>
          <pc:docMk/>
          <pc:sldMk cId="0" sldId="312"/>
        </pc:sldMkLst>
        <pc:spChg chg="mod">
          <ac:chgData name="LAWSON, Catherine" userId="61639cc2-6d54-462a-b4b0-89c4cc7abcaa" providerId="ADAL" clId="{6B0948DF-8B65-47F2-A867-E1431AF09991}" dt="2020-09-23T23:54:06.920" v="104" actId="962"/>
          <ac:spMkLst>
            <pc:docMk/>
            <pc:sldMk cId="0" sldId="312"/>
            <ac:spMk id="554" creationId="{00000000-0000-0000-0000-000000000000}"/>
          </ac:spMkLst>
        </pc:spChg>
        <pc:spChg chg="mod">
          <ac:chgData name="LAWSON, Catherine" userId="61639cc2-6d54-462a-b4b0-89c4cc7abcaa" providerId="ADAL" clId="{6B0948DF-8B65-47F2-A867-E1431AF09991}" dt="2020-09-23T23:54:07.532" v="105" actId="962"/>
          <ac:spMkLst>
            <pc:docMk/>
            <pc:sldMk cId="0" sldId="312"/>
            <ac:spMk id="555" creationId="{00000000-0000-0000-0000-000000000000}"/>
          </ac:spMkLst>
        </pc:spChg>
        <pc:spChg chg="mod ord">
          <ac:chgData name="LAWSON, Catherine" userId="61639cc2-6d54-462a-b4b0-89c4cc7abcaa" providerId="ADAL" clId="{6B0948DF-8B65-47F2-A867-E1431AF09991}" dt="2020-09-23T23:54:09.463" v="108" actId="962"/>
          <ac:spMkLst>
            <pc:docMk/>
            <pc:sldMk cId="0" sldId="312"/>
            <ac:spMk id="556" creationId="{00000000-0000-0000-0000-000000000000}"/>
          </ac:spMkLst>
        </pc:spChg>
        <pc:spChg chg="mod ord">
          <ac:chgData name="LAWSON, Catherine" userId="61639cc2-6d54-462a-b4b0-89c4cc7abcaa" providerId="ADAL" clId="{6B0948DF-8B65-47F2-A867-E1431AF09991}" dt="2020-09-23T23:54:08.144" v="106" actId="962"/>
          <ac:spMkLst>
            <pc:docMk/>
            <pc:sldMk cId="0" sldId="312"/>
            <ac:spMk id="557" creationId="{00000000-0000-0000-0000-000000000000}"/>
          </ac:spMkLst>
        </pc:spChg>
        <pc:spChg chg="mod">
          <ac:chgData name="LAWSON, Catherine" userId="61639cc2-6d54-462a-b4b0-89c4cc7abcaa" providerId="ADAL" clId="{6B0948DF-8B65-47F2-A867-E1431AF09991}" dt="2020-09-23T23:54:08.832" v="107" actId="962"/>
          <ac:spMkLst>
            <pc:docMk/>
            <pc:sldMk cId="0" sldId="312"/>
            <ac:spMk id="558" creationId="{00000000-0000-0000-0000-000000000000}"/>
          </ac:spMkLst>
        </pc:spChg>
      </pc:sldChg>
      <pc:sldChg chg="modSp mod">
        <pc:chgData name="LAWSON, Catherine" userId="61639cc2-6d54-462a-b4b0-89c4cc7abcaa" providerId="ADAL" clId="{6B0948DF-8B65-47F2-A867-E1431AF09991}" dt="2020-09-23T23:52:59.264" v="85" actId="13244"/>
        <pc:sldMkLst>
          <pc:docMk/>
          <pc:sldMk cId="0" sldId="313"/>
        </pc:sldMkLst>
        <pc:spChg chg="ord">
          <ac:chgData name="LAWSON, Catherine" userId="61639cc2-6d54-462a-b4b0-89c4cc7abcaa" providerId="ADAL" clId="{6B0948DF-8B65-47F2-A867-E1431AF09991}" dt="2020-09-23T23:50:24.327" v="53" actId="13244"/>
          <ac:spMkLst>
            <pc:docMk/>
            <pc:sldMk cId="0" sldId="313"/>
            <ac:spMk id="565" creationId="{00000000-0000-0000-0000-000000000000}"/>
          </ac:spMkLst>
        </pc:spChg>
        <pc:spChg chg="ord">
          <ac:chgData name="LAWSON, Catherine" userId="61639cc2-6d54-462a-b4b0-89c4cc7abcaa" providerId="ADAL" clId="{6B0948DF-8B65-47F2-A867-E1431AF09991}" dt="2020-09-23T23:52:59.264" v="85" actId="13244"/>
          <ac:spMkLst>
            <pc:docMk/>
            <pc:sldMk cId="0" sldId="313"/>
            <ac:spMk id="567" creationId="{00000000-0000-0000-0000-000000000000}"/>
          </ac:spMkLst>
        </pc:spChg>
      </pc:sldChg>
      <pc:sldChg chg="modSp mod">
        <pc:chgData name="LAWSON, Catherine" userId="61639cc2-6d54-462a-b4b0-89c4cc7abcaa" providerId="ADAL" clId="{6B0948DF-8B65-47F2-A867-E1431AF09991}" dt="2020-09-24T00:01:12.165" v="153" actId="113"/>
        <pc:sldMkLst>
          <pc:docMk/>
          <pc:sldMk cId="0" sldId="314"/>
        </pc:sldMkLst>
        <pc:spChg chg="mod">
          <ac:chgData name="LAWSON, Catherine" userId="61639cc2-6d54-462a-b4b0-89c4cc7abcaa" providerId="ADAL" clId="{6B0948DF-8B65-47F2-A867-E1431AF09991}" dt="2020-09-24T00:01:12.165" v="153" actId="113"/>
          <ac:spMkLst>
            <pc:docMk/>
            <pc:sldMk cId="0" sldId="314"/>
            <ac:spMk id="573" creationId="{00000000-0000-0000-0000-000000000000}"/>
          </ac:spMkLst>
        </pc:spChg>
        <pc:spChg chg="ord">
          <ac:chgData name="LAWSON, Catherine" userId="61639cc2-6d54-462a-b4b0-89c4cc7abcaa" providerId="ADAL" clId="{6B0948DF-8B65-47F2-A867-E1431AF09991}" dt="2020-09-23T23:53:04.262" v="87" actId="13244"/>
          <ac:spMkLst>
            <pc:docMk/>
            <pc:sldMk cId="0" sldId="314"/>
            <ac:spMk id="574" creationId="{00000000-0000-0000-0000-000000000000}"/>
          </ac:spMkLst>
        </pc:spChg>
        <pc:spChg chg="ord">
          <ac:chgData name="LAWSON, Catherine" userId="61639cc2-6d54-462a-b4b0-89c4cc7abcaa" providerId="ADAL" clId="{6B0948DF-8B65-47F2-A867-E1431AF09991}" dt="2020-09-23T23:50:31.979" v="56" actId="13244"/>
          <ac:spMkLst>
            <pc:docMk/>
            <pc:sldMk cId="0" sldId="314"/>
            <ac:spMk id="575" creationId="{00000000-0000-0000-0000-000000000000}"/>
          </ac:spMkLst>
        </pc:spChg>
      </pc:sldChg>
      <pc:sldChg chg="modSp mod">
        <pc:chgData name="LAWSON, Catherine" userId="61639cc2-6d54-462a-b4b0-89c4cc7abcaa" providerId="ADAL" clId="{6B0948DF-8B65-47F2-A867-E1431AF09991}" dt="2020-09-24T00:01:18.722" v="154" actId="1076"/>
        <pc:sldMkLst>
          <pc:docMk/>
          <pc:sldMk cId="0" sldId="315"/>
        </pc:sldMkLst>
        <pc:spChg chg="mod">
          <ac:chgData name="LAWSON, Catherine" userId="61639cc2-6d54-462a-b4b0-89c4cc7abcaa" providerId="ADAL" clId="{6B0948DF-8B65-47F2-A867-E1431AF09991}" dt="2020-09-24T00:01:18.722" v="154" actId="1076"/>
          <ac:spMkLst>
            <pc:docMk/>
            <pc:sldMk cId="0" sldId="315"/>
            <ac:spMk id="582" creationId="{00000000-0000-0000-0000-000000000000}"/>
          </ac:spMkLst>
        </pc:spChg>
      </pc:sldChg>
      <pc:sldChg chg="modSp mod">
        <pc:chgData name="LAWSON, Catherine" userId="61639cc2-6d54-462a-b4b0-89c4cc7abcaa" providerId="ADAL" clId="{6B0948DF-8B65-47F2-A867-E1431AF09991}" dt="2020-09-23T23:53:07.857" v="88" actId="13244"/>
        <pc:sldMkLst>
          <pc:docMk/>
          <pc:sldMk cId="0" sldId="316"/>
        </pc:sldMkLst>
        <pc:spChg chg="ord">
          <ac:chgData name="LAWSON, Catherine" userId="61639cc2-6d54-462a-b4b0-89c4cc7abcaa" providerId="ADAL" clId="{6B0948DF-8B65-47F2-A867-E1431AF09991}" dt="2020-09-23T23:53:07.857" v="88" actId="13244"/>
          <ac:spMkLst>
            <pc:docMk/>
            <pc:sldMk cId="0" sldId="316"/>
            <ac:spMk id="589" creationId="{00000000-0000-0000-0000-000000000000}"/>
          </ac:spMkLst>
        </pc:spChg>
        <pc:spChg chg="ord">
          <ac:chgData name="LAWSON, Catherine" userId="61639cc2-6d54-462a-b4b0-89c4cc7abcaa" providerId="ADAL" clId="{6B0948DF-8B65-47F2-A867-E1431AF09991}" dt="2020-09-23T23:50:38.645" v="58" actId="13244"/>
          <ac:spMkLst>
            <pc:docMk/>
            <pc:sldMk cId="0" sldId="316"/>
            <ac:spMk id="590" creationId="{00000000-0000-0000-0000-000000000000}"/>
          </ac:spMkLst>
        </pc:spChg>
      </pc:sldChg>
      <pc:sldChg chg="modSp mod">
        <pc:chgData name="LAWSON, Catherine" userId="61639cc2-6d54-462a-b4b0-89c4cc7abcaa" providerId="ADAL" clId="{6B0948DF-8B65-47F2-A867-E1431AF09991}" dt="2020-09-23T23:53:10.876" v="89" actId="13244"/>
        <pc:sldMkLst>
          <pc:docMk/>
          <pc:sldMk cId="0" sldId="317"/>
        </pc:sldMkLst>
        <pc:spChg chg="ord">
          <ac:chgData name="LAWSON, Catherine" userId="61639cc2-6d54-462a-b4b0-89c4cc7abcaa" providerId="ADAL" clId="{6B0948DF-8B65-47F2-A867-E1431AF09991}" dt="2020-09-23T23:50:42.641" v="59" actId="13244"/>
          <ac:spMkLst>
            <pc:docMk/>
            <pc:sldMk cId="0" sldId="317"/>
            <ac:spMk id="598" creationId="{00000000-0000-0000-0000-000000000000}"/>
          </ac:spMkLst>
        </pc:spChg>
        <pc:spChg chg="ord">
          <ac:chgData name="LAWSON, Catherine" userId="61639cc2-6d54-462a-b4b0-89c4cc7abcaa" providerId="ADAL" clId="{6B0948DF-8B65-47F2-A867-E1431AF09991}" dt="2020-09-23T23:53:10.876" v="89" actId="13244"/>
          <ac:spMkLst>
            <pc:docMk/>
            <pc:sldMk cId="0" sldId="317"/>
            <ac:spMk id="599" creationId="{00000000-0000-0000-0000-000000000000}"/>
          </ac:spMkLst>
        </pc:spChg>
      </pc:sldChg>
      <pc:sldChg chg="modSp mod">
        <pc:chgData name="LAWSON, Catherine" userId="61639cc2-6d54-462a-b4b0-89c4cc7abcaa" providerId="ADAL" clId="{6B0948DF-8B65-47F2-A867-E1431AF09991}" dt="2020-09-23T23:53:13.937" v="90" actId="13244"/>
        <pc:sldMkLst>
          <pc:docMk/>
          <pc:sldMk cId="0" sldId="318"/>
        </pc:sldMkLst>
        <pc:spChg chg="ord">
          <ac:chgData name="LAWSON, Catherine" userId="61639cc2-6d54-462a-b4b0-89c4cc7abcaa" providerId="ADAL" clId="{6B0948DF-8B65-47F2-A867-E1431AF09991}" dt="2020-09-23T23:50:48.398" v="61" actId="13244"/>
          <ac:spMkLst>
            <pc:docMk/>
            <pc:sldMk cId="0" sldId="318"/>
            <ac:spMk id="607" creationId="{00000000-0000-0000-0000-000000000000}"/>
          </ac:spMkLst>
        </pc:spChg>
        <pc:spChg chg="ord">
          <ac:chgData name="LAWSON, Catherine" userId="61639cc2-6d54-462a-b4b0-89c4cc7abcaa" providerId="ADAL" clId="{6B0948DF-8B65-47F2-A867-E1431AF09991}" dt="2020-09-23T23:53:13.937" v="90" actId="13244"/>
          <ac:spMkLst>
            <pc:docMk/>
            <pc:sldMk cId="0" sldId="318"/>
            <ac:spMk id="608" creationId="{00000000-0000-0000-0000-000000000000}"/>
          </ac:spMkLst>
        </pc:spChg>
      </pc:sldChg>
      <pc:sldChg chg="modSp mod">
        <pc:chgData name="LAWSON, Catherine" userId="61639cc2-6d54-462a-b4b0-89c4cc7abcaa" providerId="ADAL" clId="{6B0948DF-8B65-47F2-A867-E1431AF09991}" dt="2020-09-24T00:01:46.067" v="158" actId="207"/>
        <pc:sldMkLst>
          <pc:docMk/>
          <pc:sldMk cId="0" sldId="319"/>
        </pc:sldMkLst>
        <pc:spChg chg="mod">
          <ac:chgData name="LAWSON, Catherine" userId="61639cc2-6d54-462a-b4b0-89c4cc7abcaa" providerId="ADAL" clId="{6B0948DF-8B65-47F2-A867-E1431AF09991}" dt="2020-09-24T00:01:46.067" v="158" actId="207"/>
          <ac:spMkLst>
            <pc:docMk/>
            <pc:sldMk cId="0" sldId="319"/>
            <ac:spMk id="615" creationId="{00000000-0000-0000-0000-000000000000}"/>
          </ac:spMkLst>
        </pc:spChg>
        <pc:spChg chg="ord">
          <ac:chgData name="LAWSON, Catherine" userId="61639cc2-6d54-462a-b4b0-89c4cc7abcaa" providerId="ADAL" clId="{6B0948DF-8B65-47F2-A867-E1431AF09991}" dt="2020-09-23T23:53:18.909" v="91" actId="13244"/>
          <ac:spMkLst>
            <pc:docMk/>
            <pc:sldMk cId="0" sldId="319"/>
            <ac:spMk id="616" creationId="{00000000-0000-0000-0000-000000000000}"/>
          </ac:spMkLst>
        </pc:spChg>
        <pc:spChg chg="ord">
          <ac:chgData name="LAWSON, Catherine" userId="61639cc2-6d54-462a-b4b0-89c4cc7abcaa" providerId="ADAL" clId="{6B0948DF-8B65-47F2-A867-E1431AF09991}" dt="2020-09-23T23:50:56.900" v="64" actId="13244"/>
          <ac:spMkLst>
            <pc:docMk/>
            <pc:sldMk cId="0" sldId="319"/>
            <ac:spMk id="617" creationId="{00000000-0000-0000-0000-000000000000}"/>
          </ac:spMkLst>
        </pc:spChg>
      </pc:sldChg>
      <pc:sldChg chg="modSp mod">
        <pc:chgData name="LAWSON, Catherine" userId="61639cc2-6d54-462a-b4b0-89c4cc7abcaa" providerId="ADAL" clId="{6B0948DF-8B65-47F2-A867-E1431AF09991}" dt="2020-09-23T23:53:22.050" v="92" actId="13244"/>
        <pc:sldMkLst>
          <pc:docMk/>
          <pc:sldMk cId="0" sldId="320"/>
        </pc:sldMkLst>
        <pc:spChg chg="ord">
          <ac:chgData name="LAWSON, Catherine" userId="61639cc2-6d54-462a-b4b0-89c4cc7abcaa" providerId="ADAL" clId="{6B0948DF-8B65-47F2-A867-E1431AF09991}" dt="2020-09-23T23:53:22.050" v="92" actId="13244"/>
          <ac:spMkLst>
            <pc:docMk/>
            <pc:sldMk cId="0" sldId="320"/>
            <ac:spMk id="625" creationId="{00000000-0000-0000-0000-000000000000}"/>
          </ac:spMkLst>
        </pc:spChg>
        <pc:spChg chg="ord">
          <ac:chgData name="LAWSON, Catherine" userId="61639cc2-6d54-462a-b4b0-89c4cc7abcaa" providerId="ADAL" clId="{6B0948DF-8B65-47F2-A867-E1431AF09991}" dt="2020-09-23T23:51:02.337" v="65" actId="13244"/>
          <ac:spMkLst>
            <pc:docMk/>
            <pc:sldMk cId="0" sldId="320"/>
            <ac:spMk id="626" creationId="{00000000-0000-0000-0000-000000000000}"/>
          </ac:spMkLst>
        </pc:spChg>
      </pc:sldChg>
      <pc:sldChg chg="modSp mod">
        <pc:chgData name="LAWSON, Catherine" userId="61639cc2-6d54-462a-b4b0-89c4cc7abcaa" providerId="ADAL" clId="{6B0948DF-8B65-47F2-A867-E1431AF09991}" dt="2020-09-24T00:01:57.392" v="159" actId="1076"/>
        <pc:sldMkLst>
          <pc:docMk/>
          <pc:sldMk cId="0" sldId="321"/>
        </pc:sldMkLst>
        <pc:spChg chg="mod">
          <ac:chgData name="LAWSON, Catherine" userId="61639cc2-6d54-462a-b4b0-89c4cc7abcaa" providerId="ADAL" clId="{6B0948DF-8B65-47F2-A867-E1431AF09991}" dt="2020-09-24T00:01:57.392" v="159" actId="1076"/>
          <ac:spMkLst>
            <pc:docMk/>
            <pc:sldMk cId="0" sldId="321"/>
            <ac:spMk id="633" creationId="{00000000-0000-0000-0000-000000000000}"/>
          </ac:spMkLst>
        </pc:spChg>
      </pc:sldChg>
      <pc:sldChg chg="modSp mod">
        <pc:chgData name="LAWSON, Catherine" userId="61639cc2-6d54-462a-b4b0-89c4cc7abcaa" providerId="ADAL" clId="{6B0948DF-8B65-47F2-A867-E1431AF09991}" dt="2020-09-24T00:02:06.351" v="161" actId="20577"/>
        <pc:sldMkLst>
          <pc:docMk/>
          <pc:sldMk cId="0" sldId="322"/>
        </pc:sldMkLst>
        <pc:spChg chg="mod">
          <ac:chgData name="LAWSON, Catherine" userId="61639cc2-6d54-462a-b4b0-89c4cc7abcaa" providerId="ADAL" clId="{6B0948DF-8B65-47F2-A867-E1431AF09991}" dt="2020-09-24T00:02:06.351" v="161" actId="20577"/>
          <ac:spMkLst>
            <pc:docMk/>
            <pc:sldMk cId="0" sldId="322"/>
            <ac:spMk id="639" creationId="{00000000-0000-0000-0000-000000000000}"/>
          </ac:spMkLst>
        </pc:spChg>
        <pc:spChg chg="ord">
          <ac:chgData name="LAWSON, Catherine" userId="61639cc2-6d54-462a-b4b0-89c4cc7abcaa" providerId="ADAL" clId="{6B0948DF-8B65-47F2-A867-E1431AF09991}" dt="2020-09-23T23:53:25.927" v="93" actId="13244"/>
          <ac:spMkLst>
            <pc:docMk/>
            <pc:sldMk cId="0" sldId="322"/>
            <ac:spMk id="640" creationId="{00000000-0000-0000-0000-000000000000}"/>
          </ac:spMkLst>
        </pc:spChg>
      </pc:sldChg>
      <pc:sldChg chg="modSp mod">
        <pc:chgData name="LAWSON, Catherine" userId="61639cc2-6d54-462a-b4b0-89c4cc7abcaa" providerId="ADAL" clId="{6B0948DF-8B65-47F2-A867-E1431AF09991}" dt="2020-09-23T23:53:29.143" v="94" actId="13244"/>
        <pc:sldMkLst>
          <pc:docMk/>
          <pc:sldMk cId="0" sldId="323"/>
        </pc:sldMkLst>
        <pc:spChg chg="ord">
          <ac:chgData name="LAWSON, Catherine" userId="61639cc2-6d54-462a-b4b0-89c4cc7abcaa" providerId="ADAL" clId="{6B0948DF-8B65-47F2-A867-E1431AF09991}" dt="2020-09-23T23:53:29.143" v="94" actId="13244"/>
          <ac:spMkLst>
            <pc:docMk/>
            <pc:sldMk cId="0" sldId="323"/>
            <ac:spMk id="649" creationId="{00000000-0000-0000-0000-000000000000}"/>
          </ac:spMkLst>
        </pc:spChg>
        <pc:spChg chg="ord">
          <ac:chgData name="LAWSON, Catherine" userId="61639cc2-6d54-462a-b4b0-89c4cc7abcaa" providerId="ADAL" clId="{6B0948DF-8B65-47F2-A867-E1431AF09991}" dt="2020-09-23T23:51:15.546" v="69" actId="13244"/>
          <ac:spMkLst>
            <pc:docMk/>
            <pc:sldMk cId="0" sldId="323"/>
            <ac:spMk id="650" creationId="{00000000-0000-0000-0000-000000000000}"/>
          </ac:spMkLst>
        </pc:spChg>
      </pc:sldChg>
      <pc:sldChg chg="modSp mod">
        <pc:chgData name="LAWSON, Catherine" userId="61639cc2-6d54-462a-b4b0-89c4cc7abcaa" providerId="ADAL" clId="{6B0948DF-8B65-47F2-A867-E1431AF09991}" dt="2020-09-24T00:02:18.303" v="162" actId="1076"/>
        <pc:sldMkLst>
          <pc:docMk/>
          <pc:sldMk cId="0" sldId="324"/>
        </pc:sldMkLst>
        <pc:spChg chg="mod">
          <ac:chgData name="LAWSON, Catherine" userId="61639cc2-6d54-462a-b4b0-89c4cc7abcaa" providerId="ADAL" clId="{6B0948DF-8B65-47F2-A867-E1431AF09991}" dt="2020-09-24T00:02:18.303" v="162" actId="1076"/>
          <ac:spMkLst>
            <pc:docMk/>
            <pc:sldMk cId="0" sldId="324"/>
            <ac:spMk id="657" creationId="{00000000-0000-0000-0000-000000000000}"/>
          </ac:spMkLst>
        </pc:spChg>
      </pc:sldChg>
      <pc:sldChg chg="modSp mod">
        <pc:chgData name="LAWSON, Catherine" userId="61639cc2-6d54-462a-b4b0-89c4cc7abcaa" providerId="ADAL" clId="{6B0948DF-8B65-47F2-A867-E1431AF09991}" dt="2020-09-24T00:02:30.071" v="163" actId="1076"/>
        <pc:sldMkLst>
          <pc:docMk/>
          <pc:sldMk cId="0" sldId="326"/>
        </pc:sldMkLst>
        <pc:spChg chg="mod">
          <ac:chgData name="LAWSON, Catherine" userId="61639cc2-6d54-462a-b4b0-89c4cc7abcaa" providerId="ADAL" clId="{6B0948DF-8B65-47F2-A867-E1431AF09991}" dt="2020-09-24T00:02:30.071" v="163" actId="1076"/>
          <ac:spMkLst>
            <pc:docMk/>
            <pc:sldMk cId="0" sldId="326"/>
            <ac:spMk id="673" creationId="{00000000-0000-0000-0000-000000000000}"/>
          </ac:spMkLst>
        </pc:spChg>
      </pc:sldChg>
      <pc:sldChg chg="modSp mod">
        <pc:chgData name="LAWSON, Catherine" userId="61639cc2-6d54-462a-b4b0-89c4cc7abcaa" providerId="ADAL" clId="{6B0948DF-8B65-47F2-A867-E1431AF09991}" dt="2020-09-24T00:02:36.926" v="164" actId="1076"/>
        <pc:sldMkLst>
          <pc:docMk/>
          <pc:sldMk cId="0" sldId="327"/>
        </pc:sldMkLst>
        <pc:spChg chg="mod">
          <ac:chgData name="LAWSON, Catherine" userId="61639cc2-6d54-462a-b4b0-89c4cc7abcaa" providerId="ADAL" clId="{6B0948DF-8B65-47F2-A867-E1431AF09991}" dt="2020-09-24T00:02:36.926" v="164" actId="1076"/>
          <ac:spMkLst>
            <pc:docMk/>
            <pc:sldMk cId="0" sldId="327"/>
            <ac:spMk id="681" creationId="{00000000-0000-0000-0000-000000000000}"/>
          </ac:spMkLst>
        </pc:spChg>
      </pc:sldChg>
      <pc:sldChg chg="modSp mod">
        <pc:chgData name="LAWSON, Catherine" userId="61639cc2-6d54-462a-b4b0-89c4cc7abcaa" providerId="ADAL" clId="{6B0948DF-8B65-47F2-A867-E1431AF09991}" dt="2020-09-24T00:02:46.534" v="165" actId="1076"/>
        <pc:sldMkLst>
          <pc:docMk/>
          <pc:sldMk cId="0" sldId="328"/>
        </pc:sldMkLst>
        <pc:spChg chg="mod">
          <ac:chgData name="LAWSON, Catherine" userId="61639cc2-6d54-462a-b4b0-89c4cc7abcaa" providerId="ADAL" clId="{6B0948DF-8B65-47F2-A867-E1431AF09991}" dt="2020-09-24T00:02:46.534" v="165" actId="1076"/>
          <ac:spMkLst>
            <pc:docMk/>
            <pc:sldMk cId="0" sldId="328"/>
            <ac:spMk id="689" creationId="{00000000-0000-0000-0000-000000000000}"/>
          </ac:spMkLst>
        </pc:spChg>
      </pc:sldChg>
      <pc:sldChg chg="modSp mod">
        <pc:chgData name="LAWSON, Catherine" userId="61639cc2-6d54-462a-b4b0-89c4cc7abcaa" providerId="ADAL" clId="{6B0948DF-8B65-47F2-A867-E1431AF09991}" dt="2020-09-24T00:02:52.425" v="166" actId="1076"/>
        <pc:sldMkLst>
          <pc:docMk/>
          <pc:sldMk cId="0" sldId="329"/>
        </pc:sldMkLst>
        <pc:spChg chg="mod">
          <ac:chgData name="LAWSON, Catherine" userId="61639cc2-6d54-462a-b4b0-89c4cc7abcaa" providerId="ADAL" clId="{6B0948DF-8B65-47F2-A867-E1431AF09991}" dt="2020-09-24T00:02:52.425" v="166" actId="1076"/>
          <ac:spMkLst>
            <pc:docMk/>
            <pc:sldMk cId="0" sldId="329"/>
            <ac:spMk id="697" creationId="{00000000-0000-0000-0000-000000000000}"/>
          </ac:spMkLst>
        </pc:spChg>
      </pc:sldChg>
      <pc:sldChg chg="del">
        <pc:chgData name="LAWSON, Catherine" userId="61639cc2-6d54-462a-b4b0-89c4cc7abcaa" providerId="ADAL" clId="{6B0948DF-8B65-47F2-A867-E1431AF09991}" dt="2020-09-23T23:47:33.061" v="14" actId="47"/>
        <pc:sldMkLst>
          <pc:docMk/>
          <pc:sldMk cId="0" sldId="330"/>
        </pc:sldMkLst>
      </pc:sldChg>
      <pc:sldChg chg="del">
        <pc:chgData name="LAWSON, Catherine" userId="61639cc2-6d54-462a-b4b0-89c4cc7abcaa" providerId="ADAL" clId="{6B0948DF-8B65-47F2-A867-E1431AF09991}" dt="2020-09-23T23:47:33.061" v="14" actId="47"/>
        <pc:sldMkLst>
          <pc:docMk/>
          <pc:sldMk cId="0" sldId="331"/>
        </pc:sldMkLst>
      </pc:sldChg>
      <pc:sldChg chg="del">
        <pc:chgData name="LAWSON, Catherine" userId="61639cc2-6d54-462a-b4b0-89c4cc7abcaa" providerId="ADAL" clId="{6B0948DF-8B65-47F2-A867-E1431AF09991}" dt="2020-09-23T23:47:33.061" v="14" actId="47"/>
        <pc:sldMkLst>
          <pc:docMk/>
          <pc:sldMk cId="0" sldId="332"/>
        </pc:sldMkLst>
      </pc:sldChg>
      <pc:sldChg chg="del">
        <pc:chgData name="LAWSON, Catherine" userId="61639cc2-6d54-462a-b4b0-89c4cc7abcaa" providerId="ADAL" clId="{6B0948DF-8B65-47F2-A867-E1431AF09991}" dt="2020-09-23T23:47:33.061" v="14" actId="47"/>
        <pc:sldMkLst>
          <pc:docMk/>
          <pc:sldMk cId="0" sldId="333"/>
        </pc:sldMkLst>
      </pc:sldChg>
      <pc:sldChg chg="del">
        <pc:chgData name="LAWSON, Catherine" userId="61639cc2-6d54-462a-b4b0-89c4cc7abcaa" providerId="ADAL" clId="{6B0948DF-8B65-47F2-A867-E1431AF09991}" dt="2020-09-23T23:47:33.061" v="14" actId="47"/>
        <pc:sldMkLst>
          <pc:docMk/>
          <pc:sldMk cId="0" sldId="334"/>
        </pc:sldMkLst>
      </pc:sldChg>
      <pc:sldChg chg="del">
        <pc:chgData name="LAWSON, Catherine" userId="61639cc2-6d54-462a-b4b0-89c4cc7abcaa" providerId="ADAL" clId="{6B0948DF-8B65-47F2-A867-E1431AF09991}" dt="2020-09-23T23:47:33.061" v="14" actId="47"/>
        <pc:sldMkLst>
          <pc:docMk/>
          <pc:sldMk cId="0" sldId="335"/>
        </pc:sldMkLst>
      </pc:sldChg>
      <pc:sldChg chg="del">
        <pc:chgData name="LAWSON, Catherine" userId="61639cc2-6d54-462a-b4b0-89c4cc7abcaa" providerId="ADAL" clId="{6B0948DF-8B65-47F2-A867-E1431AF09991}" dt="2020-09-23T23:47:33.061" v="14" actId="47"/>
        <pc:sldMkLst>
          <pc:docMk/>
          <pc:sldMk cId="0" sldId="336"/>
        </pc:sldMkLst>
      </pc:sldChg>
      <pc:sldChg chg="del">
        <pc:chgData name="LAWSON, Catherine" userId="61639cc2-6d54-462a-b4b0-89c4cc7abcaa" providerId="ADAL" clId="{6B0948DF-8B65-47F2-A867-E1431AF09991}" dt="2020-09-23T23:47:33.061" v="14" actId="47"/>
        <pc:sldMkLst>
          <pc:docMk/>
          <pc:sldMk cId="0" sldId="337"/>
        </pc:sldMkLst>
      </pc:sldChg>
      <pc:sldChg chg="del">
        <pc:chgData name="LAWSON, Catherine" userId="61639cc2-6d54-462a-b4b0-89c4cc7abcaa" providerId="ADAL" clId="{6B0948DF-8B65-47F2-A867-E1431AF09991}" dt="2020-09-23T23:47:33.061" v="14" actId="47"/>
        <pc:sldMkLst>
          <pc:docMk/>
          <pc:sldMk cId="0" sldId="338"/>
        </pc:sldMkLst>
      </pc:sldChg>
      <pc:sldChg chg="del">
        <pc:chgData name="LAWSON, Catherine" userId="61639cc2-6d54-462a-b4b0-89c4cc7abcaa" providerId="ADAL" clId="{6B0948DF-8B65-47F2-A867-E1431AF09991}" dt="2020-09-23T23:47:33.061" v="14" actId="47"/>
        <pc:sldMkLst>
          <pc:docMk/>
          <pc:sldMk cId="0" sldId="339"/>
        </pc:sldMkLst>
      </pc:sldChg>
      <pc:sldChg chg="del">
        <pc:chgData name="LAWSON, Catherine" userId="61639cc2-6d54-462a-b4b0-89c4cc7abcaa" providerId="ADAL" clId="{6B0948DF-8B65-47F2-A867-E1431AF09991}" dt="2020-09-23T23:47:33.061" v="14" actId="47"/>
        <pc:sldMkLst>
          <pc:docMk/>
          <pc:sldMk cId="0" sldId="340"/>
        </pc:sldMkLst>
      </pc:sldChg>
      <pc:sldChg chg="del">
        <pc:chgData name="LAWSON, Catherine" userId="61639cc2-6d54-462a-b4b0-89c4cc7abcaa" providerId="ADAL" clId="{6B0948DF-8B65-47F2-A867-E1431AF09991}" dt="2020-09-23T23:47:33.061" v="14" actId="47"/>
        <pc:sldMkLst>
          <pc:docMk/>
          <pc:sldMk cId="0" sldId="341"/>
        </pc:sldMkLst>
      </pc:sldChg>
      <pc:sldChg chg="del">
        <pc:chgData name="LAWSON, Catherine" userId="61639cc2-6d54-462a-b4b0-89c4cc7abcaa" providerId="ADAL" clId="{6B0948DF-8B65-47F2-A867-E1431AF09991}" dt="2020-09-23T23:47:33.061" v="14" actId="47"/>
        <pc:sldMkLst>
          <pc:docMk/>
          <pc:sldMk cId="0" sldId="342"/>
        </pc:sldMkLst>
      </pc:sldChg>
      <pc:sldChg chg="del">
        <pc:chgData name="LAWSON, Catherine" userId="61639cc2-6d54-462a-b4b0-89c4cc7abcaa" providerId="ADAL" clId="{6B0948DF-8B65-47F2-A867-E1431AF09991}" dt="2020-09-23T23:47:33.061" v="14" actId="47"/>
        <pc:sldMkLst>
          <pc:docMk/>
          <pc:sldMk cId="0" sldId="343"/>
        </pc:sldMkLst>
      </pc:sldChg>
      <pc:sldChg chg="del">
        <pc:chgData name="LAWSON, Catherine" userId="61639cc2-6d54-462a-b4b0-89c4cc7abcaa" providerId="ADAL" clId="{6B0948DF-8B65-47F2-A867-E1431AF09991}" dt="2020-09-23T23:47:33.061" v="14" actId="47"/>
        <pc:sldMkLst>
          <pc:docMk/>
          <pc:sldMk cId="0" sldId="344"/>
        </pc:sldMkLst>
      </pc:sldChg>
      <pc:sldChg chg="del">
        <pc:chgData name="LAWSON, Catherine" userId="61639cc2-6d54-462a-b4b0-89c4cc7abcaa" providerId="ADAL" clId="{6B0948DF-8B65-47F2-A867-E1431AF09991}" dt="2020-09-23T23:47:33.061" v="14" actId="47"/>
        <pc:sldMkLst>
          <pc:docMk/>
          <pc:sldMk cId="0" sldId="345"/>
        </pc:sldMkLst>
      </pc:sldChg>
      <pc:sldChg chg="add">
        <pc:chgData name="LAWSON, Catherine" userId="61639cc2-6d54-462a-b4b0-89c4cc7abcaa" providerId="ADAL" clId="{6B0948DF-8B65-47F2-A867-E1431AF09991}" dt="2020-09-23T23:47:21.304" v="13"/>
        <pc:sldMkLst>
          <pc:docMk/>
          <pc:sldMk cId="0" sldId="346"/>
        </pc:sldMkLst>
      </pc:sldChg>
      <pc:sldChg chg="add">
        <pc:chgData name="LAWSON, Catherine" userId="61639cc2-6d54-462a-b4b0-89c4cc7abcaa" providerId="ADAL" clId="{6B0948DF-8B65-47F2-A867-E1431AF09991}" dt="2020-09-23T23:47:21.304" v="13"/>
        <pc:sldMkLst>
          <pc:docMk/>
          <pc:sldMk cId="0" sldId="347"/>
        </pc:sldMkLst>
      </pc:sldChg>
      <pc:sldChg chg="add">
        <pc:chgData name="LAWSON, Catherine" userId="61639cc2-6d54-462a-b4b0-89c4cc7abcaa" providerId="ADAL" clId="{6B0948DF-8B65-47F2-A867-E1431AF09991}" dt="2020-09-23T23:47:21.304" v="13"/>
        <pc:sldMkLst>
          <pc:docMk/>
          <pc:sldMk cId="0" sldId="348"/>
        </pc:sldMkLst>
      </pc:sldChg>
      <pc:sldChg chg="add">
        <pc:chgData name="LAWSON, Catherine" userId="61639cc2-6d54-462a-b4b0-89c4cc7abcaa" providerId="ADAL" clId="{6B0948DF-8B65-47F2-A867-E1431AF09991}" dt="2020-09-23T23:47:21.304" v="13"/>
        <pc:sldMkLst>
          <pc:docMk/>
          <pc:sldMk cId="0" sldId="349"/>
        </pc:sldMkLst>
      </pc:sldChg>
      <pc:sldChg chg="add">
        <pc:chgData name="LAWSON, Catherine" userId="61639cc2-6d54-462a-b4b0-89c4cc7abcaa" providerId="ADAL" clId="{6B0948DF-8B65-47F2-A867-E1431AF09991}" dt="2020-09-23T23:47:21.304" v="13"/>
        <pc:sldMkLst>
          <pc:docMk/>
          <pc:sldMk cId="0" sldId="350"/>
        </pc:sldMkLst>
      </pc:sldChg>
      <pc:sldChg chg="add">
        <pc:chgData name="LAWSON, Catherine" userId="61639cc2-6d54-462a-b4b0-89c4cc7abcaa" providerId="ADAL" clId="{6B0948DF-8B65-47F2-A867-E1431AF09991}" dt="2020-09-23T23:47:21.304" v="13"/>
        <pc:sldMkLst>
          <pc:docMk/>
          <pc:sldMk cId="0" sldId="351"/>
        </pc:sldMkLst>
      </pc:sldChg>
      <pc:sldChg chg="add">
        <pc:chgData name="LAWSON, Catherine" userId="61639cc2-6d54-462a-b4b0-89c4cc7abcaa" providerId="ADAL" clId="{6B0948DF-8B65-47F2-A867-E1431AF09991}" dt="2020-09-23T23:47:21.304" v="13"/>
        <pc:sldMkLst>
          <pc:docMk/>
          <pc:sldMk cId="0" sldId="352"/>
        </pc:sldMkLst>
      </pc:sldChg>
      <pc:sldChg chg="add">
        <pc:chgData name="LAWSON, Catherine" userId="61639cc2-6d54-462a-b4b0-89c4cc7abcaa" providerId="ADAL" clId="{6B0948DF-8B65-47F2-A867-E1431AF09991}" dt="2020-09-23T23:47:21.304" v="13"/>
        <pc:sldMkLst>
          <pc:docMk/>
          <pc:sldMk cId="0" sldId="353"/>
        </pc:sldMkLst>
      </pc:sldChg>
      <pc:sldChg chg="add">
        <pc:chgData name="LAWSON, Catherine" userId="61639cc2-6d54-462a-b4b0-89c4cc7abcaa" providerId="ADAL" clId="{6B0948DF-8B65-47F2-A867-E1431AF09991}" dt="2020-09-23T23:47:21.304" v="13"/>
        <pc:sldMkLst>
          <pc:docMk/>
          <pc:sldMk cId="0" sldId="354"/>
        </pc:sldMkLst>
      </pc:sldChg>
      <pc:sldChg chg="add">
        <pc:chgData name="LAWSON, Catherine" userId="61639cc2-6d54-462a-b4b0-89c4cc7abcaa" providerId="ADAL" clId="{6B0948DF-8B65-47F2-A867-E1431AF09991}" dt="2020-09-23T23:47:21.304" v="13"/>
        <pc:sldMkLst>
          <pc:docMk/>
          <pc:sldMk cId="0" sldId="355"/>
        </pc:sldMkLst>
      </pc:sldChg>
      <pc:sldChg chg="add">
        <pc:chgData name="LAWSON, Catherine" userId="61639cc2-6d54-462a-b4b0-89c4cc7abcaa" providerId="ADAL" clId="{6B0948DF-8B65-47F2-A867-E1431AF09991}" dt="2020-09-23T23:47:21.304" v="13"/>
        <pc:sldMkLst>
          <pc:docMk/>
          <pc:sldMk cId="0" sldId="356"/>
        </pc:sldMkLst>
      </pc:sldChg>
      <pc:sldChg chg="add">
        <pc:chgData name="LAWSON, Catherine" userId="61639cc2-6d54-462a-b4b0-89c4cc7abcaa" providerId="ADAL" clId="{6B0948DF-8B65-47F2-A867-E1431AF09991}" dt="2020-09-23T23:47:21.304" v="13"/>
        <pc:sldMkLst>
          <pc:docMk/>
          <pc:sldMk cId="0" sldId="357"/>
        </pc:sldMkLst>
      </pc:sldChg>
      <pc:sldChg chg="add">
        <pc:chgData name="LAWSON, Catherine" userId="61639cc2-6d54-462a-b4b0-89c4cc7abcaa" providerId="ADAL" clId="{6B0948DF-8B65-47F2-A867-E1431AF09991}" dt="2020-09-23T23:47:21.304" v="13"/>
        <pc:sldMkLst>
          <pc:docMk/>
          <pc:sldMk cId="0" sldId="358"/>
        </pc:sldMkLst>
      </pc:sldChg>
      <pc:sldChg chg="add">
        <pc:chgData name="LAWSON, Catherine" userId="61639cc2-6d54-462a-b4b0-89c4cc7abcaa" providerId="ADAL" clId="{6B0948DF-8B65-47F2-A867-E1431AF09991}" dt="2020-09-23T23:47:21.304" v="13"/>
        <pc:sldMkLst>
          <pc:docMk/>
          <pc:sldMk cId="0" sldId="359"/>
        </pc:sldMkLst>
      </pc:sldChg>
      <pc:sldChg chg="add">
        <pc:chgData name="LAWSON, Catherine" userId="61639cc2-6d54-462a-b4b0-89c4cc7abcaa" providerId="ADAL" clId="{6B0948DF-8B65-47F2-A867-E1431AF09991}" dt="2020-09-23T23:47:21.304" v="13"/>
        <pc:sldMkLst>
          <pc:docMk/>
          <pc:sldMk cId="0" sldId="360"/>
        </pc:sldMkLst>
      </pc:sldChg>
      <pc:sldChg chg="add">
        <pc:chgData name="LAWSON, Catherine" userId="61639cc2-6d54-462a-b4b0-89c4cc7abcaa" providerId="ADAL" clId="{6B0948DF-8B65-47F2-A867-E1431AF09991}" dt="2020-09-23T23:47:21.304" v="13"/>
        <pc:sldMkLst>
          <pc:docMk/>
          <pc:sldMk cId="0" sldId="361"/>
        </pc:sldMkLst>
      </pc:sldChg>
    </pc:docChg>
  </pc:docChgLst>
  <pc:docChgLst>
    <pc:chgData name="LAWSON, Catherine" userId="61639cc2-6d54-462a-b4b0-89c4cc7abcaa" providerId="ADAL" clId="{4E3EBE96-F93B-4E9D-963D-220B6A5FA442}"/>
    <pc:docChg chg="undo custSel modSld modMainMaster">
      <pc:chgData name="LAWSON, Catherine" userId="61639cc2-6d54-462a-b4b0-89c4cc7abcaa" providerId="ADAL" clId="{4E3EBE96-F93B-4E9D-963D-220B6A5FA442}" dt="2020-08-10T14:36:20.239" v="468" actId="20577"/>
      <pc:docMkLst>
        <pc:docMk/>
      </pc:docMkLst>
      <pc:sldChg chg="modSp mod modNotes">
        <pc:chgData name="LAWSON, Catherine" userId="61639cc2-6d54-462a-b4b0-89c4cc7abcaa" providerId="ADAL" clId="{4E3EBE96-F93B-4E9D-963D-220B6A5FA442}" dt="2020-08-10T11:34:51.771" v="233" actId="14100"/>
        <pc:sldMkLst>
          <pc:docMk/>
          <pc:sldMk cId="0" sldId="256"/>
        </pc:sldMkLst>
        <pc:spChg chg="mod">
          <ac:chgData name="LAWSON, Catherine" userId="61639cc2-6d54-462a-b4b0-89c4cc7abcaa" providerId="ADAL" clId="{4E3EBE96-F93B-4E9D-963D-220B6A5FA442}" dt="2020-08-10T11:13:13.046" v="66" actId="207"/>
          <ac:spMkLst>
            <pc:docMk/>
            <pc:sldMk cId="0" sldId="256"/>
            <ac:spMk id="99" creationId="{00000000-0000-0000-0000-000000000000}"/>
          </ac:spMkLst>
        </pc:spChg>
        <pc:spChg chg="mod">
          <ac:chgData name="LAWSON, Catherine" userId="61639cc2-6d54-462a-b4b0-89c4cc7abcaa" providerId="ADAL" clId="{4E3EBE96-F93B-4E9D-963D-220B6A5FA442}" dt="2020-08-10T11:13:22.070" v="68" actId="208"/>
          <ac:spMkLst>
            <pc:docMk/>
            <pc:sldMk cId="0" sldId="256"/>
            <ac:spMk id="100" creationId="{00000000-0000-0000-0000-000000000000}"/>
          </ac:spMkLst>
        </pc:spChg>
        <pc:spChg chg="mod">
          <ac:chgData name="LAWSON, Catherine" userId="61639cc2-6d54-462a-b4b0-89c4cc7abcaa" providerId="ADAL" clId="{4E3EBE96-F93B-4E9D-963D-220B6A5FA442}" dt="2020-08-10T11:34:51.771" v="233" actId="14100"/>
          <ac:spMkLst>
            <pc:docMk/>
            <pc:sldMk cId="0" sldId="256"/>
            <ac:spMk id="101" creationId="{00000000-0000-0000-0000-000000000000}"/>
          </ac:spMkLst>
        </pc:spChg>
        <pc:spChg chg="mod">
          <ac:chgData name="LAWSON, Catherine" userId="61639cc2-6d54-462a-b4b0-89c4cc7abcaa" providerId="ADAL" clId="{4E3EBE96-F93B-4E9D-963D-220B6A5FA442}" dt="2020-08-10T11:13:09.801" v="65" actId="207"/>
          <ac:spMkLst>
            <pc:docMk/>
            <pc:sldMk cId="0" sldId="256"/>
            <ac:spMk id="102" creationId="{00000000-0000-0000-0000-000000000000}"/>
          </ac:spMkLst>
        </pc:spChg>
        <pc:spChg chg="mod">
          <ac:chgData name="LAWSON, Catherine" userId="61639cc2-6d54-462a-b4b0-89c4cc7abcaa" providerId="ADAL" clId="{4E3EBE96-F93B-4E9D-963D-220B6A5FA442}" dt="2020-08-10T11:34:38.773" v="220" actId="208"/>
          <ac:spMkLst>
            <pc:docMk/>
            <pc:sldMk cId="0" sldId="256"/>
            <ac:spMk id="103" creationId="{00000000-0000-0000-0000-000000000000}"/>
          </ac:spMkLst>
        </pc:spChg>
        <pc:spChg chg="mod">
          <ac:chgData name="LAWSON, Catherine" userId="61639cc2-6d54-462a-b4b0-89c4cc7abcaa" providerId="ADAL" clId="{4E3EBE96-F93B-4E9D-963D-220B6A5FA442}" dt="2020-08-10T11:34:30.029" v="218" actId="207"/>
          <ac:spMkLst>
            <pc:docMk/>
            <pc:sldMk cId="0" sldId="256"/>
            <ac:spMk id="104" creationId="{00000000-0000-0000-0000-000000000000}"/>
          </ac:spMkLst>
        </pc:spChg>
      </pc:sldChg>
      <pc:sldChg chg="addSp delSp modSp mod modNotes">
        <pc:chgData name="LAWSON, Catherine" userId="61639cc2-6d54-462a-b4b0-89c4cc7abcaa" providerId="ADAL" clId="{4E3EBE96-F93B-4E9D-963D-220B6A5FA442}" dt="2020-08-10T13:21:23.951" v="396" actId="1076"/>
        <pc:sldMkLst>
          <pc:docMk/>
          <pc:sldMk cId="0" sldId="257"/>
        </pc:sldMkLst>
        <pc:spChg chg="add mod">
          <ac:chgData name="LAWSON, Catherine" userId="61639cc2-6d54-462a-b4b0-89c4cc7abcaa" providerId="ADAL" clId="{4E3EBE96-F93B-4E9D-963D-220B6A5FA442}" dt="2020-08-10T13:21:23.951" v="396" actId="1076"/>
          <ac:spMkLst>
            <pc:docMk/>
            <pc:sldMk cId="0" sldId="257"/>
            <ac:spMk id="2" creationId="{756B92FD-11BE-4664-927D-5C70CAFA880C}"/>
          </ac:spMkLst>
        </pc:spChg>
        <pc:spChg chg="mod">
          <ac:chgData name="LAWSON, Catherine" userId="61639cc2-6d54-462a-b4b0-89c4cc7abcaa" providerId="ADAL" clId="{4E3EBE96-F93B-4E9D-963D-220B6A5FA442}" dt="2020-08-10T13:19:49.172" v="368" actId="207"/>
          <ac:spMkLst>
            <pc:docMk/>
            <pc:sldMk cId="0" sldId="257"/>
            <ac:spMk id="111" creationId="{00000000-0000-0000-0000-000000000000}"/>
          </ac:spMkLst>
        </pc:spChg>
        <pc:graphicFrameChg chg="del mod modGraphic">
          <ac:chgData name="LAWSON, Catherine" userId="61639cc2-6d54-462a-b4b0-89c4cc7abcaa" providerId="ADAL" clId="{4E3EBE96-F93B-4E9D-963D-220B6A5FA442}" dt="2020-08-10T13:20:29.662" v="374" actId="478"/>
          <ac:graphicFrameMkLst>
            <pc:docMk/>
            <pc:sldMk cId="0" sldId="257"/>
            <ac:graphicFrameMk id="112" creationId="{00000000-0000-0000-0000-000000000000}"/>
          </ac:graphicFrameMkLst>
        </pc:graphicFrameChg>
      </pc:sldChg>
      <pc:sldChg chg="modSp mod modNotes">
        <pc:chgData name="LAWSON, Catherine" userId="61639cc2-6d54-462a-b4b0-89c4cc7abcaa" providerId="ADAL" clId="{4E3EBE96-F93B-4E9D-963D-220B6A5FA442}" dt="2020-08-10T14:36:20.239" v="468" actId="20577"/>
        <pc:sldMkLst>
          <pc:docMk/>
          <pc:sldMk cId="0" sldId="258"/>
        </pc:sldMkLst>
        <pc:spChg chg="mod">
          <ac:chgData name="LAWSON, Catherine" userId="61639cc2-6d54-462a-b4b0-89c4cc7abcaa" providerId="ADAL" clId="{4E3EBE96-F93B-4E9D-963D-220B6A5FA442}" dt="2020-08-10T11:13:42.423" v="71" actId="207"/>
          <ac:spMkLst>
            <pc:docMk/>
            <pc:sldMk cId="0" sldId="258"/>
            <ac:spMk id="118" creationId="{00000000-0000-0000-0000-000000000000}"/>
          </ac:spMkLst>
        </pc:spChg>
        <pc:spChg chg="mod">
          <ac:chgData name="LAWSON, Catherine" userId="61639cc2-6d54-462a-b4b0-89c4cc7abcaa" providerId="ADAL" clId="{4E3EBE96-F93B-4E9D-963D-220B6A5FA442}" dt="2020-08-10T14:36:20.239" v="468" actId="20577"/>
          <ac:spMkLst>
            <pc:docMk/>
            <pc:sldMk cId="0" sldId="258"/>
            <ac:spMk id="119" creationId="{00000000-0000-0000-0000-000000000000}"/>
          </ac:spMkLst>
        </pc:spChg>
      </pc:sldChg>
      <pc:sldChg chg="modSp mod modNotes">
        <pc:chgData name="LAWSON, Catherine" userId="61639cc2-6d54-462a-b4b0-89c4cc7abcaa" providerId="ADAL" clId="{4E3EBE96-F93B-4E9D-963D-220B6A5FA442}" dt="2020-08-10T11:36:17.513" v="238" actId="12"/>
        <pc:sldMkLst>
          <pc:docMk/>
          <pc:sldMk cId="0" sldId="259"/>
        </pc:sldMkLst>
        <pc:spChg chg="mod">
          <ac:chgData name="LAWSON, Catherine" userId="61639cc2-6d54-462a-b4b0-89c4cc7abcaa" providerId="ADAL" clId="{4E3EBE96-F93B-4E9D-963D-220B6A5FA442}" dt="2020-08-10T11:13:49.669" v="72" actId="207"/>
          <ac:spMkLst>
            <pc:docMk/>
            <pc:sldMk cId="0" sldId="259"/>
            <ac:spMk id="125" creationId="{00000000-0000-0000-0000-000000000000}"/>
          </ac:spMkLst>
        </pc:spChg>
        <pc:spChg chg="mod">
          <ac:chgData name="LAWSON, Catherine" userId="61639cc2-6d54-462a-b4b0-89c4cc7abcaa" providerId="ADAL" clId="{4E3EBE96-F93B-4E9D-963D-220B6A5FA442}" dt="2020-08-10T11:36:17.513" v="238" actId="12"/>
          <ac:spMkLst>
            <pc:docMk/>
            <pc:sldMk cId="0" sldId="259"/>
            <ac:spMk id="126" creationId="{00000000-0000-0000-0000-000000000000}"/>
          </ac:spMkLst>
        </pc:spChg>
      </pc:sldChg>
      <pc:sldChg chg="modSp mod modNotes">
        <pc:chgData name="LAWSON, Catherine" userId="61639cc2-6d54-462a-b4b0-89c4cc7abcaa" providerId="ADAL" clId="{4E3EBE96-F93B-4E9D-963D-220B6A5FA442}" dt="2020-08-10T11:14:00.468" v="74" actId="207"/>
        <pc:sldMkLst>
          <pc:docMk/>
          <pc:sldMk cId="0" sldId="260"/>
        </pc:sldMkLst>
        <pc:spChg chg="mod">
          <ac:chgData name="LAWSON, Catherine" userId="61639cc2-6d54-462a-b4b0-89c4cc7abcaa" providerId="ADAL" clId="{4E3EBE96-F93B-4E9D-963D-220B6A5FA442}" dt="2020-08-10T11:14:00.468" v="74" actId="207"/>
          <ac:spMkLst>
            <pc:docMk/>
            <pc:sldMk cId="0" sldId="260"/>
            <ac:spMk id="132" creationId="{00000000-0000-0000-0000-000000000000}"/>
          </ac:spMkLst>
        </pc:spChg>
      </pc:sldChg>
      <pc:sldChg chg="modSp modNotes">
        <pc:chgData name="LAWSON, Catherine" userId="61639cc2-6d54-462a-b4b0-89c4cc7abcaa" providerId="ADAL" clId="{4E3EBE96-F93B-4E9D-963D-220B6A5FA442}" dt="2020-08-10T11:14:09.029" v="75" actId="207"/>
        <pc:sldMkLst>
          <pc:docMk/>
          <pc:sldMk cId="0" sldId="261"/>
        </pc:sldMkLst>
        <pc:spChg chg="mod">
          <ac:chgData name="LAWSON, Catherine" userId="61639cc2-6d54-462a-b4b0-89c4cc7abcaa" providerId="ADAL" clId="{4E3EBE96-F93B-4E9D-963D-220B6A5FA442}" dt="2020-08-10T11:14:09.029" v="75" actId="207"/>
          <ac:spMkLst>
            <pc:docMk/>
            <pc:sldMk cId="0" sldId="261"/>
            <ac:spMk id="138" creationId="{00000000-0000-0000-0000-000000000000}"/>
          </ac:spMkLst>
        </pc:spChg>
      </pc:sldChg>
      <pc:sldChg chg="modSp mod">
        <pc:chgData name="LAWSON, Catherine" userId="61639cc2-6d54-462a-b4b0-89c4cc7abcaa" providerId="ADAL" clId="{4E3EBE96-F93B-4E9D-963D-220B6A5FA442}" dt="2020-08-10T11:14:23.729" v="82" actId="20577"/>
        <pc:sldMkLst>
          <pc:docMk/>
          <pc:sldMk cId="0" sldId="262"/>
        </pc:sldMkLst>
        <pc:spChg chg="mod">
          <ac:chgData name="LAWSON, Catherine" userId="61639cc2-6d54-462a-b4b0-89c4cc7abcaa" providerId="ADAL" clId="{4E3EBE96-F93B-4E9D-963D-220B6A5FA442}" dt="2020-08-10T11:14:14.009" v="76" actId="207"/>
          <ac:spMkLst>
            <pc:docMk/>
            <pc:sldMk cId="0" sldId="262"/>
            <ac:spMk id="146" creationId="{00000000-0000-0000-0000-000000000000}"/>
          </ac:spMkLst>
        </pc:spChg>
        <pc:spChg chg="mod">
          <ac:chgData name="LAWSON, Catherine" userId="61639cc2-6d54-462a-b4b0-89c4cc7abcaa" providerId="ADAL" clId="{4E3EBE96-F93B-4E9D-963D-220B6A5FA442}" dt="2020-08-10T11:14:23.729" v="82" actId="20577"/>
          <ac:spMkLst>
            <pc:docMk/>
            <pc:sldMk cId="0" sldId="262"/>
            <ac:spMk id="147" creationId="{00000000-0000-0000-0000-000000000000}"/>
          </ac:spMkLst>
        </pc:spChg>
      </pc:sldChg>
      <pc:sldChg chg="modSp mod modNotes">
        <pc:chgData name="LAWSON, Catherine" userId="61639cc2-6d54-462a-b4b0-89c4cc7abcaa" providerId="ADAL" clId="{4E3EBE96-F93B-4E9D-963D-220B6A5FA442}" dt="2020-08-10T11:14:42.229" v="91" actId="20577"/>
        <pc:sldMkLst>
          <pc:docMk/>
          <pc:sldMk cId="0" sldId="263"/>
        </pc:sldMkLst>
        <pc:spChg chg="mod">
          <ac:chgData name="LAWSON, Catherine" userId="61639cc2-6d54-462a-b4b0-89c4cc7abcaa" providerId="ADAL" clId="{4E3EBE96-F93B-4E9D-963D-220B6A5FA442}" dt="2020-08-10T11:14:30.490" v="83" actId="207"/>
          <ac:spMkLst>
            <pc:docMk/>
            <pc:sldMk cId="0" sldId="263"/>
            <ac:spMk id="153" creationId="{00000000-0000-0000-0000-000000000000}"/>
          </ac:spMkLst>
        </pc:spChg>
        <pc:spChg chg="mod">
          <ac:chgData name="LAWSON, Catherine" userId="61639cc2-6d54-462a-b4b0-89c4cc7abcaa" providerId="ADAL" clId="{4E3EBE96-F93B-4E9D-963D-220B6A5FA442}" dt="2020-08-10T11:14:42.229" v="91" actId="20577"/>
          <ac:spMkLst>
            <pc:docMk/>
            <pc:sldMk cId="0" sldId="263"/>
            <ac:spMk id="154" creationId="{00000000-0000-0000-0000-000000000000}"/>
          </ac:spMkLst>
        </pc:spChg>
      </pc:sldChg>
      <pc:sldChg chg="modSp modNotes">
        <pc:chgData name="LAWSON, Catherine" userId="61639cc2-6d54-462a-b4b0-89c4cc7abcaa" providerId="ADAL" clId="{4E3EBE96-F93B-4E9D-963D-220B6A5FA442}" dt="2020-08-10T11:37:06.852" v="247" actId="207"/>
        <pc:sldMkLst>
          <pc:docMk/>
          <pc:sldMk cId="0" sldId="264"/>
        </pc:sldMkLst>
        <pc:spChg chg="mod">
          <ac:chgData name="LAWSON, Catherine" userId="61639cc2-6d54-462a-b4b0-89c4cc7abcaa" providerId="ADAL" clId="{4E3EBE96-F93B-4E9D-963D-220B6A5FA442}" dt="2020-08-10T11:36:36.368" v="239" actId="207"/>
          <ac:spMkLst>
            <pc:docMk/>
            <pc:sldMk cId="0" sldId="264"/>
            <ac:spMk id="160" creationId="{00000000-0000-0000-0000-000000000000}"/>
          </ac:spMkLst>
        </pc:spChg>
        <pc:spChg chg="mod">
          <ac:chgData name="LAWSON, Catherine" userId="61639cc2-6d54-462a-b4b0-89c4cc7abcaa" providerId="ADAL" clId="{4E3EBE96-F93B-4E9D-963D-220B6A5FA442}" dt="2020-08-10T11:37:06.852" v="247" actId="207"/>
          <ac:spMkLst>
            <pc:docMk/>
            <pc:sldMk cId="0" sldId="264"/>
            <ac:spMk id="161" creationId="{00000000-0000-0000-0000-000000000000}"/>
          </ac:spMkLst>
        </pc:spChg>
      </pc:sldChg>
      <pc:sldChg chg="modSp mod modNotes">
        <pc:chgData name="LAWSON, Catherine" userId="61639cc2-6d54-462a-b4b0-89c4cc7abcaa" providerId="ADAL" clId="{4E3EBE96-F93B-4E9D-963D-220B6A5FA442}" dt="2020-08-10T11:37:32.648" v="251" actId="12"/>
        <pc:sldMkLst>
          <pc:docMk/>
          <pc:sldMk cId="0" sldId="265"/>
        </pc:sldMkLst>
        <pc:spChg chg="mod">
          <ac:chgData name="LAWSON, Catherine" userId="61639cc2-6d54-462a-b4b0-89c4cc7abcaa" providerId="ADAL" clId="{4E3EBE96-F93B-4E9D-963D-220B6A5FA442}" dt="2020-08-10T11:37:22.537" v="250" actId="207"/>
          <ac:spMkLst>
            <pc:docMk/>
            <pc:sldMk cId="0" sldId="265"/>
            <ac:spMk id="167" creationId="{00000000-0000-0000-0000-000000000000}"/>
          </ac:spMkLst>
        </pc:spChg>
        <pc:spChg chg="mod">
          <ac:chgData name="LAWSON, Catherine" userId="61639cc2-6d54-462a-b4b0-89c4cc7abcaa" providerId="ADAL" clId="{4E3EBE96-F93B-4E9D-963D-220B6A5FA442}" dt="2020-08-10T11:37:32.648" v="251" actId="12"/>
          <ac:spMkLst>
            <pc:docMk/>
            <pc:sldMk cId="0" sldId="265"/>
            <ac:spMk id="168" creationId="{00000000-0000-0000-0000-000000000000}"/>
          </ac:spMkLst>
        </pc:spChg>
      </pc:sldChg>
      <pc:sldChg chg="modSp modNotes">
        <pc:chgData name="LAWSON, Catherine" userId="61639cc2-6d54-462a-b4b0-89c4cc7abcaa" providerId="ADAL" clId="{4E3EBE96-F93B-4E9D-963D-220B6A5FA442}" dt="2020-08-10T13:21:58.346" v="400" actId="13244"/>
        <pc:sldMkLst>
          <pc:docMk/>
          <pc:sldMk cId="0" sldId="266"/>
        </pc:sldMkLst>
        <pc:spChg chg="mod">
          <ac:chgData name="LAWSON, Catherine" userId="61639cc2-6d54-462a-b4b0-89c4cc7abcaa" providerId="ADAL" clId="{4E3EBE96-F93B-4E9D-963D-220B6A5FA442}" dt="2020-08-10T11:15:10.694" v="97" actId="207"/>
          <ac:spMkLst>
            <pc:docMk/>
            <pc:sldMk cId="0" sldId="266"/>
            <ac:spMk id="174" creationId="{00000000-0000-0000-0000-000000000000}"/>
          </ac:spMkLst>
        </pc:spChg>
        <pc:spChg chg="mod">
          <ac:chgData name="LAWSON, Catherine" userId="61639cc2-6d54-462a-b4b0-89c4cc7abcaa" providerId="ADAL" clId="{4E3EBE96-F93B-4E9D-963D-220B6A5FA442}" dt="2020-08-10T13:21:49.762" v="399" actId="13244"/>
          <ac:spMkLst>
            <pc:docMk/>
            <pc:sldMk cId="0" sldId="266"/>
            <ac:spMk id="176" creationId="{00000000-0000-0000-0000-000000000000}"/>
          </ac:spMkLst>
        </pc:spChg>
        <pc:spChg chg="mod">
          <ac:chgData name="LAWSON, Catherine" userId="61639cc2-6d54-462a-b4b0-89c4cc7abcaa" providerId="ADAL" clId="{4E3EBE96-F93B-4E9D-963D-220B6A5FA442}" dt="2020-08-10T13:21:58.346" v="400" actId="13244"/>
          <ac:spMkLst>
            <pc:docMk/>
            <pc:sldMk cId="0" sldId="266"/>
            <ac:spMk id="178" creationId="{00000000-0000-0000-0000-000000000000}"/>
          </ac:spMkLst>
        </pc:spChg>
      </pc:sldChg>
      <pc:sldChg chg="modSp modNotes">
        <pc:chgData name="LAWSON, Catherine" userId="61639cc2-6d54-462a-b4b0-89c4cc7abcaa" providerId="ADAL" clId="{4E3EBE96-F93B-4E9D-963D-220B6A5FA442}" dt="2020-08-10T11:37:41.884" v="252" actId="207"/>
        <pc:sldMkLst>
          <pc:docMk/>
          <pc:sldMk cId="0" sldId="267"/>
        </pc:sldMkLst>
        <pc:spChg chg="mod">
          <ac:chgData name="LAWSON, Catherine" userId="61639cc2-6d54-462a-b4b0-89c4cc7abcaa" providerId="ADAL" clId="{4E3EBE96-F93B-4E9D-963D-220B6A5FA442}" dt="2020-08-10T11:15:21.619" v="98" actId="207"/>
          <ac:spMkLst>
            <pc:docMk/>
            <pc:sldMk cId="0" sldId="267"/>
            <ac:spMk id="183" creationId="{00000000-0000-0000-0000-000000000000}"/>
          </ac:spMkLst>
        </pc:spChg>
        <pc:spChg chg="mod">
          <ac:chgData name="LAWSON, Catherine" userId="61639cc2-6d54-462a-b4b0-89c4cc7abcaa" providerId="ADAL" clId="{4E3EBE96-F93B-4E9D-963D-220B6A5FA442}" dt="2020-08-10T11:37:41.884" v="252" actId="207"/>
          <ac:spMkLst>
            <pc:docMk/>
            <pc:sldMk cId="0" sldId="267"/>
            <ac:spMk id="184" creationId="{00000000-0000-0000-0000-000000000000}"/>
          </ac:spMkLst>
        </pc:spChg>
        <pc:spChg chg="mod">
          <ac:chgData name="LAWSON, Catherine" userId="61639cc2-6d54-462a-b4b0-89c4cc7abcaa" providerId="ADAL" clId="{4E3EBE96-F93B-4E9D-963D-220B6A5FA442}" dt="2020-08-10T11:15:27.325" v="99" actId="207"/>
          <ac:spMkLst>
            <pc:docMk/>
            <pc:sldMk cId="0" sldId="267"/>
            <ac:spMk id="185" creationId="{00000000-0000-0000-0000-000000000000}"/>
          </ac:spMkLst>
        </pc:spChg>
      </pc:sldChg>
      <pc:sldChg chg="modSp modNotes">
        <pc:chgData name="LAWSON, Catherine" userId="61639cc2-6d54-462a-b4b0-89c4cc7abcaa" providerId="ADAL" clId="{4E3EBE96-F93B-4E9D-963D-220B6A5FA442}" dt="2020-08-10T11:15:33.282" v="100" actId="207"/>
        <pc:sldMkLst>
          <pc:docMk/>
          <pc:sldMk cId="0" sldId="268"/>
        </pc:sldMkLst>
        <pc:spChg chg="mod">
          <ac:chgData name="LAWSON, Catherine" userId="61639cc2-6d54-462a-b4b0-89c4cc7abcaa" providerId="ADAL" clId="{4E3EBE96-F93B-4E9D-963D-220B6A5FA442}" dt="2020-08-10T11:15:33.282" v="100" actId="207"/>
          <ac:spMkLst>
            <pc:docMk/>
            <pc:sldMk cId="0" sldId="268"/>
            <ac:spMk id="191" creationId="{00000000-0000-0000-0000-000000000000}"/>
          </ac:spMkLst>
        </pc:spChg>
      </pc:sldChg>
      <pc:sldChg chg="modSp mod modNotes">
        <pc:chgData name="LAWSON, Catherine" userId="61639cc2-6d54-462a-b4b0-89c4cc7abcaa" providerId="ADAL" clId="{4E3EBE96-F93B-4E9D-963D-220B6A5FA442}" dt="2020-08-10T11:15:39.230" v="102" actId="207"/>
        <pc:sldMkLst>
          <pc:docMk/>
          <pc:sldMk cId="0" sldId="269"/>
        </pc:sldMkLst>
        <pc:spChg chg="mod">
          <ac:chgData name="LAWSON, Catherine" userId="61639cc2-6d54-462a-b4b0-89c4cc7abcaa" providerId="ADAL" clId="{4E3EBE96-F93B-4E9D-963D-220B6A5FA442}" dt="2020-08-10T11:15:39.230" v="102" actId="207"/>
          <ac:spMkLst>
            <pc:docMk/>
            <pc:sldMk cId="0" sldId="269"/>
            <ac:spMk id="198" creationId="{00000000-0000-0000-0000-000000000000}"/>
          </ac:spMkLst>
        </pc:spChg>
      </pc:sldChg>
      <pc:sldChg chg="modSp mod modNotes">
        <pc:chgData name="LAWSON, Catherine" userId="61639cc2-6d54-462a-b4b0-89c4cc7abcaa" providerId="ADAL" clId="{4E3EBE96-F93B-4E9D-963D-220B6A5FA442}" dt="2020-08-10T11:51:46.973" v="349" actId="20577"/>
        <pc:sldMkLst>
          <pc:docMk/>
          <pc:sldMk cId="0" sldId="270"/>
        </pc:sldMkLst>
        <pc:spChg chg="mod">
          <ac:chgData name="LAWSON, Catherine" userId="61639cc2-6d54-462a-b4b0-89c4cc7abcaa" providerId="ADAL" clId="{4E3EBE96-F93B-4E9D-963D-220B6A5FA442}" dt="2020-08-10T11:51:46.973" v="349" actId="20577"/>
          <ac:spMkLst>
            <pc:docMk/>
            <pc:sldMk cId="0" sldId="270"/>
            <ac:spMk id="204" creationId="{00000000-0000-0000-0000-000000000000}"/>
          </ac:spMkLst>
        </pc:spChg>
      </pc:sldChg>
      <pc:sldChg chg="modSp mod modNotes">
        <pc:chgData name="LAWSON, Catherine" userId="61639cc2-6d54-462a-b4b0-89c4cc7abcaa" providerId="ADAL" clId="{4E3EBE96-F93B-4E9D-963D-220B6A5FA442}" dt="2020-08-10T11:15:53.465" v="105" actId="208"/>
        <pc:sldMkLst>
          <pc:docMk/>
          <pc:sldMk cId="0" sldId="271"/>
        </pc:sldMkLst>
        <pc:spChg chg="mod">
          <ac:chgData name="LAWSON, Catherine" userId="61639cc2-6d54-462a-b4b0-89c4cc7abcaa" providerId="ADAL" clId="{4E3EBE96-F93B-4E9D-963D-220B6A5FA442}" dt="2020-08-10T11:15:53.465" v="105" actId="208"/>
          <ac:spMkLst>
            <pc:docMk/>
            <pc:sldMk cId="0" sldId="271"/>
            <ac:spMk id="211" creationId="{00000000-0000-0000-0000-000000000000}"/>
          </ac:spMkLst>
        </pc:spChg>
      </pc:sldChg>
      <pc:sldChg chg="modSp modNotes">
        <pc:chgData name="LAWSON, Catherine" userId="61639cc2-6d54-462a-b4b0-89c4cc7abcaa" providerId="ADAL" clId="{4E3EBE96-F93B-4E9D-963D-220B6A5FA442}" dt="2020-08-10T11:15:59.639" v="106" actId="207"/>
        <pc:sldMkLst>
          <pc:docMk/>
          <pc:sldMk cId="0" sldId="272"/>
        </pc:sldMkLst>
        <pc:spChg chg="mod">
          <ac:chgData name="LAWSON, Catherine" userId="61639cc2-6d54-462a-b4b0-89c4cc7abcaa" providerId="ADAL" clId="{4E3EBE96-F93B-4E9D-963D-220B6A5FA442}" dt="2020-08-10T11:15:59.639" v="106" actId="207"/>
          <ac:spMkLst>
            <pc:docMk/>
            <pc:sldMk cId="0" sldId="272"/>
            <ac:spMk id="217" creationId="{00000000-0000-0000-0000-000000000000}"/>
          </ac:spMkLst>
        </pc:spChg>
      </pc:sldChg>
      <pc:sldChg chg="modSp modNotes">
        <pc:chgData name="LAWSON, Catherine" userId="61639cc2-6d54-462a-b4b0-89c4cc7abcaa" providerId="ADAL" clId="{4E3EBE96-F93B-4E9D-963D-220B6A5FA442}" dt="2020-08-10T11:16:04.172" v="107" actId="207"/>
        <pc:sldMkLst>
          <pc:docMk/>
          <pc:sldMk cId="0" sldId="273"/>
        </pc:sldMkLst>
        <pc:spChg chg="mod">
          <ac:chgData name="LAWSON, Catherine" userId="61639cc2-6d54-462a-b4b0-89c4cc7abcaa" providerId="ADAL" clId="{4E3EBE96-F93B-4E9D-963D-220B6A5FA442}" dt="2020-08-10T11:16:04.172" v="107" actId="207"/>
          <ac:spMkLst>
            <pc:docMk/>
            <pc:sldMk cId="0" sldId="273"/>
            <ac:spMk id="224" creationId="{00000000-0000-0000-0000-000000000000}"/>
          </ac:spMkLst>
        </pc:spChg>
      </pc:sldChg>
      <pc:sldChg chg="modSp mod">
        <pc:chgData name="LAWSON, Catherine" userId="61639cc2-6d54-462a-b4b0-89c4cc7abcaa" providerId="ADAL" clId="{4E3EBE96-F93B-4E9D-963D-220B6A5FA442}" dt="2020-08-10T11:16:10.300" v="109" actId="207"/>
        <pc:sldMkLst>
          <pc:docMk/>
          <pc:sldMk cId="0" sldId="274"/>
        </pc:sldMkLst>
        <pc:spChg chg="mod">
          <ac:chgData name="LAWSON, Catherine" userId="61639cc2-6d54-462a-b4b0-89c4cc7abcaa" providerId="ADAL" clId="{4E3EBE96-F93B-4E9D-963D-220B6A5FA442}" dt="2020-08-10T11:16:10.300" v="109" actId="207"/>
          <ac:spMkLst>
            <pc:docMk/>
            <pc:sldMk cId="0" sldId="274"/>
            <ac:spMk id="231" creationId="{00000000-0000-0000-0000-000000000000}"/>
          </ac:spMkLst>
        </pc:spChg>
      </pc:sldChg>
      <pc:sldChg chg="modSp">
        <pc:chgData name="LAWSON, Catherine" userId="61639cc2-6d54-462a-b4b0-89c4cc7abcaa" providerId="ADAL" clId="{4E3EBE96-F93B-4E9D-963D-220B6A5FA442}" dt="2020-08-10T13:22:05.453" v="401" actId="13244"/>
        <pc:sldMkLst>
          <pc:docMk/>
          <pc:sldMk cId="0" sldId="275"/>
        </pc:sldMkLst>
        <pc:spChg chg="mod">
          <ac:chgData name="LAWSON, Catherine" userId="61639cc2-6d54-462a-b4b0-89c4cc7abcaa" providerId="ADAL" clId="{4E3EBE96-F93B-4E9D-963D-220B6A5FA442}" dt="2020-08-10T11:16:18.576" v="110" actId="207"/>
          <ac:spMkLst>
            <pc:docMk/>
            <pc:sldMk cId="0" sldId="275"/>
            <ac:spMk id="237" creationId="{00000000-0000-0000-0000-000000000000}"/>
          </ac:spMkLst>
        </pc:spChg>
        <pc:spChg chg="mod">
          <ac:chgData name="LAWSON, Catherine" userId="61639cc2-6d54-462a-b4b0-89c4cc7abcaa" providerId="ADAL" clId="{4E3EBE96-F93B-4E9D-963D-220B6A5FA442}" dt="2020-08-10T13:22:05.453" v="401" actId="13244"/>
          <ac:spMkLst>
            <pc:docMk/>
            <pc:sldMk cId="0" sldId="275"/>
            <ac:spMk id="241" creationId="{00000000-0000-0000-0000-000000000000}"/>
          </ac:spMkLst>
        </pc:spChg>
      </pc:sldChg>
      <pc:sldChg chg="modSp mod modNotes">
        <pc:chgData name="LAWSON, Catherine" userId="61639cc2-6d54-462a-b4b0-89c4cc7abcaa" providerId="ADAL" clId="{4E3EBE96-F93B-4E9D-963D-220B6A5FA442}" dt="2020-08-10T11:16:31.655" v="112" actId="208"/>
        <pc:sldMkLst>
          <pc:docMk/>
          <pc:sldMk cId="0" sldId="276"/>
        </pc:sldMkLst>
        <pc:spChg chg="mod">
          <ac:chgData name="LAWSON, Catherine" userId="61639cc2-6d54-462a-b4b0-89c4cc7abcaa" providerId="ADAL" clId="{4E3EBE96-F93B-4E9D-963D-220B6A5FA442}" dt="2020-08-10T11:16:31.655" v="112" actId="208"/>
          <ac:spMkLst>
            <pc:docMk/>
            <pc:sldMk cId="0" sldId="276"/>
            <ac:spMk id="246" creationId="{00000000-0000-0000-0000-000000000000}"/>
          </ac:spMkLst>
        </pc:spChg>
      </pc:sldChg>
      <pc:sldChg chg="modSp">
        <pc:chgData name="LAWSON, Catherine" userId="61639cc2-6d54-462a-b4b0-89c4cc7abcaa" providerId="ADAL" clId="{4E3EBE96-F93B-4E9D-963D-220B6A5FA442}" dt="2020-08-10T13:22:46.511" v="406" actId="13244"/>
        <pc:sldMkLst>
          <pc:docMk/>
          <pc:sldMk cId="0" sldId="277"/>
        </pc:sldMkLst>
        <pc:spChg chg="mod">
          <ac:chgData name="LAWSON, Catherine" userId="61639cc2-6d54-462a-b4b0-89c4cc7abcaa" providerId="ADAL" clId="{4E3EBE96-F93B-4E9D-963D-220B6A5FA442}" dt="2020-08-10T11:16:37.800" v="113" actId="207"/>
          <ac:spMkLst>
            <pc:docMk/>
            <pc:sldMk cId="0" sldId="277"/>
            <ac:spMk id="252" creationId="{00000000-0000-0000-0000-000000000000}"/>
          </ac:spMkLst>
        </pc:spChg>
        <pc:spChg chg="mod">
          <ac:chgData name="LAWSON, Catherine" userId="61639cc2-6d54-462a-b4b0-89c4cc7abcaa" providerId="ADAL" clId="{4E3EBE96-F93B-4E9D-963D-220B6A5FA442}" dt="2020-08-10T11:38:01.939" v="253" actId="207"/>
          <ac:spMkLst>
            <pc:docMk/>
            <pc:sldMk cId="0" sldId="277"/>
            <ac:spMk id="253" creationId="{00000000-0000-0000-0000-000000000000}"/>
          </ac:spMkLst>
        </pc:spChg>
        <pc:spChg chg="mod">
          <ac:chgData name="LAWSON, Catherine" userId="61639cc2-6d54-462a-b4b0-89c4cc7abcaa" providerId="ADAL" clId="{4E3EBE96-F93B-4E9D-963D-220B6A5FA442}" dt="2020-08-10T13:22:46.511" v="406" actId="13244"/>
          <ac:spMkLst>
            <pc:docMk/>
            <pc:sldMk cId="0" sldId="277"/>
            <ac:spMk id="255" creationId="{00000000-0000-0000-0000-000000000000}"/>
          </ac:spMkLst>
        </pc:spChg>
        <pc:spChg chg="mod">
          <ac:chgData name="LAWSON, Catherine" userId="61639cc2-6d54-462a-b4b0-89c4cc7abcaa" providerId="ADAL" clId="{4E3EBE96-F93B-4E9D-963D-220B6A5FA442}" dt="2020-08-10T13:22:12.165" v="402" actId="13244"/>
          <ac:spMkLst>
            <pc:docMk/>
            <pc:sldMk cId="0" sldId="277"/>
            <ac:spMk id="256" creationId="{00000000-0000-0000-0000-000000000000}"/>
          </ac:spMkLst>
        </pc:spChg>
      </pc:sldChg>
      <pc:sldChg chg="modSp">
        <pc:chgData name="LAWSON, Catherine" userId="61639cc2-6d54-462a-b4b0-89c4cc7abcaa" providerId="ADAL" clId="{4E3EBE96-F93B-4E9D-963D-220B6A5FA442}" dt="2020-08-10T13:21:44.415" v="398" actId="13244"/>
        <pc:sldMkLst>
          <pc:docMk/>
          <pc:sldMk cId="0" sldId="278"/>
        </pc:sldMkLst>
        <pc:spChg chg="mod">
          <ac:chgData name="LAWSON, Catherine" userId="61639cc2-6d54-462a-b4b0-89c4cc7abcaa" providerId="ADAL" clId="{4E3EBE96-F93B-4E9D-963D-220B6A5FA442}" dt="2020-08-10T11:16:42.576" v="114" actId="207"/>
          <ac:spMkLst>
            <pc:docMk/>
            <pc:sldMk cId="0" sldId="278"/>
            <ac:spMk id="261" creationId="{00000000-0000-0000-0000-000000000000}"/>
          </ac:spMkLst>
        </pc:spChg>
        <pc:spChg chg="mod">
          <ac:chgData name="LAWSON, Catherine" userId="61639cc2-6d54-462a-b4b0-89c4cc7abcaa" providerId="ADAL" clId="{4E3EBE96-F93B-4E9D-963D-220B6A5FA442}" dt="2020-08-10T13:21:41.317" v="397" actId="13244"/>
          <ac:spMkLst>
            <pc:docMk/>
            <pc:sldMk cId="0" sldId="278"/>
            <ac:spMk id="264" creationId="{00000000-0000-0000-0000-000000000000}"/>
          </ac:spMkLst>
        </pc:spChg>
        <pc:spChg chg="mod">
          <ac:chgData name="LAWSON, Catherine" userId="61639cc2-6d54-462a-b4b0-89c4cc7abcaa" providerId="ADAL" clId="{4E3EBE96-F93B-4E9D-963D-220B6A5FA442}" dt="2020-08-10T13:21:44.415" v="398" actId="13244"/>
          <ac:spMkLst>
            <pc:docMk/>
            <pc:sldMk cId="0" sldId="278"/>
            <ac:spMk id="265" creationId="{00000000-0000-0000-0000-000000000000}"/>
          </ac:spMkLst>
        </pc:spChg>
      </pc:sldChg>
      <pc:sldChg chg="modSp mod">
        <pc:chgData name="LAWSON, Catherine" userId="61639cc2-6d54-462a-b4b0-89c4cc7abcaa" providerId="ADAL" clId="{4E3EBE96-F93B-4E9D-963D-220B6A5FA442}" dt="2020-08-10T13:22:27.423" v="403" actId="13244"/>
        <pc:sldMkLst>
          <pc:docMk/>
          <pc:sldMk cId="0" sldId="279"/>
        </pc:sldMkLst>
        <pc:spChg chg="mod">
          <ac:chgData name="LAWSON, Catherine" userId="61639cc2-6d54-462a-b4b0-89c4cc7abcaa" providerId="ADAL" clId="{4E3EBE96-F93B-4E9D-963D-220B6A5FA442}" dt="2020-08-10T11:16:49.260" v="115" actId="207"/>
          <ac:spMkLst>
            <pc:docMk/>
            <pc:sldMk cId="0" sldId="279"/>
            <ac:spMk id="270" creationId="{00000000-0000-0000-0000-000000000000}"/>
          </ac:spMkLst>
        </pc:spChg>
        <pc:spChg chg="mod">
          <ac:chgData name="LAWSON, Catherine" userId="61639cc2-6d54-462a-b4b0-89c4cc7abcaa" providerId="ADAL" clId="{4E3EBE96-F93B-4E9D-963D-220B6A5FA442}" dt="2020-08-10T11:45:32.128" v="295" actId="313"/>
          <ac:spMkLst>
            <pc:docMk/>
            <pc:sldMk cId="0" sldId="279"/>
            <ac:spMk id="271" creationId="{00000000-0000-0000-0000-000000000000}"/>
          </ac:spMkLst>
        </pc:spChg>
        <pc:spChg chg="mod">
          <ac:chgData name="LAWSON, Catherine" userId="61639cc2-6d54-462a-b4b0-89c4cc7abcaa" providerId="ADAL" clId="{4E3EBE96-F93B-4E9D-963D-220B6A5FA442}" dt="2020-08-10T13:22:27.423" v="403" actId="13244"/>
          <ac:spMkLst>
            <pc:docMk/>
            <pc:sldMk cId="0" sldId="279"/>
            <ac:spMk id="274" creationId="{00000000-0000-0000-0000-000000000000}"/>
          </ac:spMkLst>
        </pc:spChg>
      </pc:sldChg>
      <pc:sldChg chg="modSp">
        <pc:chgData name="LAWSON, Catherine" userId="61639cc2-6d54-462a-b4b0-89c4cc7abcaa" providerId="ADAL" clId="{4E3EBE96-F93B-4E9D-963D-220B6A5FA442}" dt="2020-08-10T13:22:43.114" v="405" actId="13244"/>
        <pc:sldMkLst>
          <pc:docMk/>
          <pc:sldMk cId="0" sldId="280"/>
        </pc:sldMkLst>
        <pc:spChg chg="mod">
          <ac:chgData name="LAWSON, Catherine" userId="61639cc2-6d54-462a-b4b0-89c4cc7abcaa" providerId="ADAL" clId="{4E3EBE96-F93B-4E9D-963D-220B6A5FA442}" dt="2020-08-10T11:16:54.210" v="116" actId="207"/>
          <ac:spMkLst>
            <pc:docMk/>
            <pc:sldMk cId="0" sldId="280"/>
            <ac:spMk id="279" creationId="{00000000-0000-0000-0000-000000000000}"/>
          </ac:spMkLst>
        </pc:spChg>
        <pc:spChg chg="mod">
          <ac:chgData name="LAWSON, Catherine" userId="61639cc2-6d54-462a-b4b0-89c4cc7abcaa" providerId="ADAL" clId="{4E3EBE96-F93B-4E9D-963D-220B6A5FA442}" dt="2020-08-10T13:22:43.114" v="405" actId="13244"/>
          <ac:spMkLst>
            <pc:docMk/>
            <pc:sldMk cId="0" sldId="280"/>
            <ac:spMk id="282" creationId="{00000000-0000-0000-0000-000000000000}"/>
          </ac:spMkLst>
        </pc:spChg>
        <pc:spChg chg="mod">
          <ac:chgData name="LAWSON, Catherine" userId="61639cc2-6d54-462a-b4b0-89c4cc7abcaa" providerId="ADAL" clId="{4E3EBE96-F93B-4E9D-963D-220B6A5FA442}" dt="2020-08-10T13:22:39.041" v="404" actId="13244"/>
          <ac:spMkLst>
            <pc:docMk/>
            <pc:sldMk cId="0" sldId="280"/>
            <ac:spMk id="283" creationId="{00000000-0000-0000-0000-000000000000}"/>
          </ac:spMkLst>
        </pc:spChg>
      </pc:sldChg>
      <pc:sldChg chg="modSp mod modNotes">
        <pc:chgData name="LAWSON, Catherine" userId="61639cc2-6d54-462a-b4b0-89c4cc7abcaa" providerId="ADAL" clId="{4E3EBE96-F93B-4E9D-963D-220B6A5FA442}" dt="2020-08-10T11:17:02.189" v="118" actId="208"/>
        <pc:sldMkLst>
          <pc:docMk/>
          <pc:sldMk cId="0" sldId="281"/>
        </pc:sldMkLst>
        <pc:spChg chg="mod">
          <ac:chgData name="LAWSON, Catherine" userId="61639cc2-6d54-462a-b4b0-89c4cc7abcaa" providerId="ADAL" clId="{4E3EBE96-F93B-4E9D-963D-220B6A5FA442}" dt="2020-08-10T11:17:02.189" v="118" actId="208"/>
          <ac:spMkLst>
            <pc:docMk/>
            <pc:sldMk cId="0" sldId="281"/>
            <ac:spMk id="288" creationId="{00000000-0000-0000-0000-000000000000}"/>
          </ac:spMkLst>
        </pc:spChg>
      </pc:sldChg>
      <pc:sldChg chg="modSp">
        <pc:chgData name="LAWSON, Catherine" userId="61639cc2-6d54-462a-b4b0-89c4cc7abcaa" providerId="ADAL" clId="{4E3EBE96-F93B-4E9D-963D-220B6A5FA442}" dt="2020-08-10T13:22:51.382" v="407" actId="13244"/>
        <pc:sldMkLst>
          <pc:docMk/>
          <pc:sldMk cId="0" sldId="282"/>
        </pc:sldMkLst>
        <pc:spChg chg="mod">
          <ac:chgData name="LAWSON, Catherine" userId="61639cc2-6d54-462a-b4b0-89c4cc7abcaa" providerId="ADAL" clId="{4E3EBE96-F93B-4E9D-963D-220B6A5FA442}" dt="2020-08-10T11:17:08.134" v="119" actId="207"/>
          <ac:spMkLst>
            <pc:docMk/>
            <pc:sldMk cId="0" sldId="282"/>
            <ac:spMk id="294" creationId="{00000000-0000-0000-0000-000000000000}"/>
          </ac:spMkLst>
        </pc:spChg>
        <pc:spChg chg="mod">
          <ac:chgData name="LAWSON, Catherine" userId="61639cc2-6d54-462a-b4b0-89c4cc7abcaa" providerId="ADAL" clId="{4E3EBE96-F93B-4E9D-963D-220B6A5FA442}" dt="2020-08-10T13:22:51.382" v="407" actId="13244"/>
          <ac:spMkLst>
            <pc:docMk/>
            <pc:sldMk cId="0" sldId="282"/>
            <ac:spMk id="298" creationId="{00000000-0000-0000-0000-000000000000}"/>
          </ac:spMkLst>
        </pc:spChg>
      </pc:sldChg>
      <pc:sldChg chg="modSp">
        <pc:chgData name="LAWSON, Catherine" userId="61639cc2-6d54-462a-b4b0-89c4cc7abcaa" providerId="ADAL" clId="{4E3EBE96-F93B-4E9D-963D-220B6A5FA442}" dt="2020-08-10T13:22:55.260" v="408" actId="13244"/>
        <pc:sldMkLst>
          <pc:docMk/>
          <pc:sldMk cId="0" sldId="283"/>
        </pc:sldMkLst>
        <pc:spChg chg="mod">
          <ac:chgData name="LAWSON, Catherine" userId="61639cc2-6d54-462a-b4b0-89c4cc7abcaa" providerId="ADAL" clId="{4E3EBE96-F93B-4E9D-963D-220B6A5FA442}" dt="2020-08-10T11:17:14.239" v="120" actId="207"/>
          <ac:spMkLst>
            <pc:docMk/>
            <pc:sldMk cId="0" sldId="283"/>
            <ac:spMk id="303" creationId="{00000000-0000-0000-0000-000000000000}"/>
          </ac:spMkLst>
        </pc:spChg>
        <pc:spChg chg="mod">
          <ac:chgData name="LAWSON, Catherine" userId="61639cc2-6d54-462a-b4b0-89c4cc7abcaa" providerId="ADAL" clId="{4E3EBE96-F93B-4E9D-963D-220B6A5FA442}" dt="2020-08-10T11:45:46.544" v="296" actId="207"/>
          <ac:spMkLst>
            <pc:docMk/>
            <pc:sldMk cId="0" sldId="283"/>
            <ac:spMk id="304" creationId="{00000000-0000-0000-0000-000000000000}"/>
          </ac:spMkLst>
        </pc:spChg>
        <pc:spChg chg="mod">
          <ac:chgData name="LAWSON, Catherine" userId="61639cc2-6d54-462a-b4b0-89c4cc7abcaa" providerId="ADAL" clId="{4E3EBE96-F93B-4E9D-963D-220B6A5FA442}" dt="2020-08-10T13:22:55.260" v="408" actId="13244"/>
          <ac:spMkLst>
            <pc:docMk/>
            <pc:sldMk cId="0" sldId="283"/>
            <ac:spMk id="307" creationId="{00000000-0000-0000-0000-000000000000}"/>
          </ac:spMkLst>
        </pc:spChg>
      </pc:sldChg>
      <pc:sldChg chg="modSp">
        <pc:chgData name="LAWSON, Catherine" userId="61639cc2-6d54-462a-b4b0-89c4cc7abcaa" providerId="ADAL" clId="{4E3EBE96-F93B-4E9D-963D-220B6A5FA442}" dt="2020-08-10T13:22:59.697" v="409" actId="13244"/>
        <pc:sldMkLst>
          <pc:docMk/>
          <pc:sldMk cId="0" sldId="284"/>
        </pc:sldMkLst>
        <pc:spChg chg="mod">
          <ac:chgData name="LAWSON, Catherine" userId="61639cc2-6d54-462a-b4b0-89c4cc7abcaa" providerId="ADAL" clId="{4E3EBE96-F93B-4E9D-963D-220B6A5FA442}" dt="2020-08-10T11:17:19.560" v="121" actId="207"/>
          <ac:spMkLst>
            <pc:docMk/>
            <pc:sldMk cId="0" sldId="284"/>
            <ac:spMk id="312" creationId="{00000000-0000-0000-0000-000000000000}"/>
          </ac:spMkLst>
        </pc:spChg>
        <pc:spChg chg="mod">
          <ac:chgData name="LAWSON, Catherine" userId="61639cc2-6d54-462a-b4b0-89c4cc7abcaa" providerId="ADAL" clId="{4E3EBE96-F93B-4E9D-963D-220B6A5FA442}" dt="2020-08-10T11:45:55.887" v="298" actId="207"/>
          <ac:spMkLst>
            <pc:docMk/>
            <pc:sldMk cId="0" sldId="284"/>
            <ac:spMk id="313" creationId="{00000000-0000-0000-0000-000000000000}"/>
          </ac:spMkLst>
        </pc:spChg>
        <pc:spChg chg="mod">
          <ac:chgData name="LAWSON, Catherine" userId="61639cc2-6d54-462a-b4b0-89c4cc7abcaa" providerId="ADAL" clId="{4E3EBE96-F93B-4E9D-963D-220B6A5FA442}" dt="2020-08-10T13:22:59.697" v="409" actId="13244"/>
          <ac:spMkLst>
            <pc:docMk/>
            <pc:sldMk cId="0" sldId="284"/>
            <ac:spMk id="316" creationId="{00000000-0000-0000-0000-000000000000}"/>
          </ac:spMkLst>
        </pc:spChg>
      </pc:sldChg>
      <pc:sldChg chg="modSp mod modNotes">
        <pc:chgData name="LAWSON, Catherine" userId="61639cc2-6d54-462a-b4b0-89c4cc7abcaa" providerId="ADAL" clId="{4E3EBE96-F93B-4E9D-963D-220B6A5FA442}" dt="2020-08-10T11:17:27.457" v="123" actId="208"/>
        <pc:sldMkLst>
          <pc:docMk/>
          <pc:sldMk cId="0" sldId="285"/>
        </pc:sldMkLst>
        <pc:spChg chg="mod">
          <ac:chgData name="LAWSON, Catherine" userId="61639cc2-6d54-462a-b4b0-89c4cc7abcaa" providerId="ADAL" clId="{4E3EBE96-F93B-4E9D-963D-220B6A5FA442}" dt="2020-08-10T11:17:27.457" v="123" actId="208"/>
          <ac:spMkLst>
            <pc:docMk/>
            <pc:sldMk cId="0" sldId="285"/>
            <ac:spMk id="321" creationId="{00000000-0000-0000-0000-000000000000}"/>
          </ac:spMkLst>
        </pc:spChg>
      </pc:sldChg>
      <pc:sldChg chg="modSp">
        <pc:chgData name="LAWSON, Catherine" userId="61639cc2-6d54-462a-b4b0-89c4cc7abcaa" providerId="ADAL" clId="{4E3EBE96-F93B-4E9D-963D-220B6A5FA442}" dt="2020-08-10T13:23:02.975" v="410" actId="13244"/>
        <pc:sldMkLst>
          <pc:docMk/>
          <pc:sldMk cId="0" sldId="286"/>
        </pc:sldMkLst>
        <pc:spChg chg="mod">
          <ac:chgData name="LAWSON, Catherine" userId="61639cc2-6d54-462a-b4b0-89c4cc7abcaa" providerId="ADAL" clId="{4E3EBE96-F93B-4E9D-963D-220B6A5FA442}" dt="2020-08-10T11:17:33.699" v="124" actId="207"/>
          <ac:spMkLst>
            <pc:docMk/>
            <pc:sldMk cId="0" sldId="286"/>
            <ac:spMk id="327" creationId="{00000000-0000-0000-0000-000000000000}"/>
          </ac:spMkLst>
        </pc:spChg>
        <pc:spChg chg="mod">
          <ac:chgData name="LAWSON, Catherine" userId="61639cc2-6d54-462a-b4b0-89c4cc7abcaa" providerId="ADAL" clId="{4E3EBE96-F93B-4E9D-963D-220B6A5FA442}" dt="2020-08-10T13:23:02.975" v="410" actId="13244"/>
          <ac:spMkLst>
            <pc:docMk/>
            <pc:sldMk cId="0" sldId="286"/>
            <ac:spMk id="331" creationId="{00000000-0000-0000-0000-000000000000}"/>
          </ac:spMkLst>
        </pc:spChg>
      </pc:sldChg>
      <pc:sldChg chg="modSp">
        <pc:chgData name="LAWSON, Catherine" userId="61639cc2-6d54-462a-b4b0-89c4cc7abcaa" providerId="ADAL" clId="{4E3EBE96-F93B-4E9D-963D-220B6A5FA442}" dt="2020-08-10T13:23:06.858" v="411" actId="13244"/>
        <pc:sldMkLst>
          <pc:docMk/>
          <pc:sldMk cId="0" sldId="287"/>
        </pc:sldMkLst>
        <pc:spChg chg="mod">
          <ac:chgData name="LAWSON, Catherine" userId="61639cc2-6d54-462a-b4b0-89c4cc7abcaa" providerId="ADAL" clId="{4E3EBE96-F93B-4E9D-963D-220B6A5FA442}" dt="2020-08-10T11:17:38.498" v="125" actId="207"/>
          <ac:spMkLst>
            <pc:docMk/>
            <pc:sldMk cId="0" sldId="287"/>
            <ac:spMk id="336" creationId="{00000000-0000-0000-0000-000000000000}"/>
          </ac:spMkLst>
        </pc:spChg>
        <pc:spChg chg="mod">
          <ac:chgData name="LAWSON, Catherine" userId="61639cc2-6d54-462a-b4b0-89c4cc7abcaa" providerId="ADAL" clId="{4E3EBE96-F93B-4E9D-963D-220B6A5FA442}" dt="2020-08-10T13:23:06.858" v="411" actId="13244"/>
          <ac:spMkLst>
            <pc:docMk/>
            <pc:sldMk cId="0" sldId="287"/>
            <ac:spMk id="340" creationId="{00000000-0000-0000-0000-000000000000}"/>
          </ac:spMkLst>
        </pc:spChg>
      </pc:sldChg>
      <pc:sldChg chg="modSp mod">
        <pc:chgData name="LAWSON, Catherine" userId="61639cc2-6d54-462a-b4b0-89c4cc7abcaa" providerId="ADAL" clId="{4E3EBE96-F93B-4E9D-963D-220B6A5FA442}" dt="2020-08-10T13:23:10.371" v="412" actId="13244"/>
        <pc:sldMkLst>
          <pc:docMk/>
          <pc:sldMk cId="0" sldId="288"/>
        </pc:sldMkLst>
        <pc:spChg chg="mod">
          <ac:chgData name="LAWSON, Catherine" userId="61639cc2-6d54-462a-b4b0-89c4cc7abcaa" providerId="ADAL" clId="{4E3EBE96-F93B-4E9D-963D-220B6A5FA442}" dt="2020-08-10T11:17:44.763" v="126" actId="207"/>
          <ac:spMkLst>
            <pc:docMk/>
            <pc:sldMk cId="0" sldId="288"/>
            <ac:spMk id="345" creationId="{00000000-0000-0000-0000-000000000000}"/>
          </ac:spMkLst>
        </pc:spChg>
        <pc:spChg chg="mod">
          <ac:chgData name="LAWSON, Catherine" userId="61639cc2-6d54-462a-b4b0-89c4cc7abcaa" providerId="ADAL" clId="{4E3EBE96-F93B-4E9D-963D-220B6A5FA442}" dt="2020-08-10T11:46:11.563" v="301" actId="207"/>
          <ac:spMkLst>
            <pc:docMk/>
            <pc:sldMk cId="0" sldId="288"/>
            <ac:spMk id="346" creationId="{00000000-0000-0000-0000-000000000000}"/>
          </ac:spMkLst>
        </pc:spChg>
        <pc:spChg chg="mod">
          <ac:chgData name="LAWSON, Catherine" userId="61639cc2-6d54-462a-b4b0-89c4cc7abcaa" providerId="ADAL" clId="{4E3EBE96-F93B-4E9D-963D-220B6A5FA442}" dt="2020-08-10T13:23:10.371" v="412" actId="13244"/>
          <ac:spMkLst>
            <pc:docMk/>
            <pc:sldMk cId="0" sldId="288"/>
            <ac:spMk id="349" creationId="{00000000-0000-0000-0000-000000000000}"/>
          </ac:spMkLst>
        </pc:spChg>
      </pc:sldChg>
      <pc:sldChg chg="modSp">
        <pc:chgData name="LAWSON, Catherine" userId="61639cc2-6d54-462a-b4b0-89c4cc7abcaa" providerId="ADAL" clId="{4E3EBE96-F93B-4E9D-963D-220B6A5FA442}" dt="2020-08-10T13:23:13.507" v="413" actId="13244"/>
        <pc:sldMkLst>
          <pc:docMk/>
          <pc:sldMk cId="0" sldId="289"/>
        </pc:sldMkLst>
        <pc:spChg chg="mod">
          <ac:chgData name="LAWSON, Catherine" userId="61639cc2-6d54-462a-b4b0-89c4cc7abcaa" providerId="ADAL" clId="{4E3EBE96-F93B-4E9D-963D-220B6A5FA442}" dt="2020-08-10T11:17:49.821" v="127" actId="207"/>
          <ac:spMkLst>
            <pc:docMk/>
            <pc:sldMk cId="0" sldId="289"/>
            <ac:spMk id="354" creationId="{00000000-0000-0000-0000-000000000000}"/>
          </ac:spMkLst>
        </pc:spChg>
        <pc:spChg chg="mod">
          <ac:chgData name="LAWSON, Catherine" userId="61639cc2-6d54-462a-b4b0-89c4cc7abcaa" providerId="ADAL" clId="{4E3EBE96-F93B-4E9D-963D-220B6A5FA442}" dt="2020-08-10T13:23:13.507" v="413" actId="13244"/>
          <ac:spMkLst>
            <pc:docMk/>
            <pc:sldMk cId="0" sldId="289"/>
            <ac:spMk id="358" creationId="{00000000-0000-0000-0000-000000000000}"/>
          </ac:spMkLst>
        </pc:spChg>
      </pc:sldChg>
      <pc:sldChg chg="modSp mod">
        <pc:chgData name="LAWSON, Catherine" userId="61639cc2-6d54-462a-b4b0-89c4cc7abcaa" providerId="ADAL" clId="{4E3EBE96-F93B-4E9D-963D-220B6A5FA442}" dt="2020-08-10T11:18:04.558" v="130" actId="207"/>
        <pc:sldMkLst>
          <pc:docMk/>
          <pc:sldMk cId="0" sldId="290"/>
        </pc:sldMkLst>
        <pc:spChg chg="mod">
          <ac:chgData name="LAWSON, Catherine" userId="61639cc2-6d54-462a-b4b0-89c4cc7abcaa" providerId="ADAL" clId="{4E3EBE96-F93B-4E9D-963D-220B6A5FA442}" dt="2020-08-10T11:17:56.575" v="129" actId="207"/>
          <ac:spMkLst>
            <pc:docMk/>
            <pc:sldMk cId="0" sldId="290"/>
            <ac:spMk id="363" creationId="{00000000-0000-0000-0000-000000000000}"/>
          </ac:spMkLst>
        </pc:spChg>
        <pc:spChg chg="mod">
          <ac:chgData name="LAWSON, Catherine" userId="61639cc2-6d54-462a-b4b0-89c4cc7abcaa" providerId="ADAL" clId="{4E3EBE96-F93B-4E9D-963D-220B6A5FA442}" dt="2020-08-10T11:18:04.558" v="130" actId="207"/>
          <ac:spMkLst>
            <pc:docMk/>
            <pc:sldMk cId="0" sldId="290"/>
            <ac:spMk id="365" creationId="{00000000-0000-0000-0000-000000000000}"/>
          </ac:spMkLst>
        </pc:spChg>
      </pc:sldChg>
      <pc:sldChg chg="modSp mod modNotes">
        <pc:chgData name="LAWSON, Catherine" userId="61639cc2-6d54-462a-b4b0-89c4cc7abcaa" providerId="ADAL" clId="{4E3EBE96-F93B-4E9D-963D-220B6A5FA442}" dt="2020-08-10T11:52:09.356" v="357" actId="20577"/>
        <pc:sldMkLst>
          <pc:docMk/>
          <pc:sldMk cId="0" sldId="291"/>
        </pc:sldMkLst>
        <pc:spChg chg="mod">
          <ac:chgData name="LAWSON, Catherine" userId="61639cc2-6d54-462a-b4b0-89c4cc7abcaa" providerId="ADAL" clId="{4E3EBE96-F93B-4E9D-963D-220B6A5FA442}" dt="2020-08-10T11:52:09.356" v="357" actId="20577"/>
          <ac:spMkLst>
            <pc:docMk/>
            <pc:sldMk cId="0" sldId="291"/>
            <ac:spMk id="370" creationId="{00000000-0000-0000-0000-000000000000}"/>
          </ac:spMkLst>
        </pc:spChg>
      </pc:sldChg>
      <pc:sldChg chg="modSp">
        <pc:chgData name="LAWSON, Catherine" userId="61639cc2-6d54-462a-b4b0-89c4cc7abcaa" providerId="ADAL" clId="{4E3EBE96-F93B-4E9D-963D-220B6A5FA442}" dt="2020-08-10T11:18:25.032" v="133" actId="207"/>
        <pc:sldMkLst>
          <pc:docMk/>
          <pc:sldMk cId="0" sldId="292"/>
        </pc:sldMkLst>
        <pc:spChg chg="mod">
          <ac:chgData name="LAWSON, Catherine" userId="61639cc2-6d54-462a-b4b0-89c4cc7abcaa" providerId="ADAL" clId="{4E3EBE96-F93B-4E9D-963D-220B6A5FA442}" dt="2020-08-10T11:18:25.032" v="133" actId="207"/>
          <ac:spMkLst>
            <pc:docMk/>
            <pc:sldMk cId="0" sldId="292"/>
            <ac:spMk id="376" creationId="{00000000-0000-0000-0000-000000000000}"/>
          </ac:spMkLst>
        </pc:spChg>
      </pc:sldChg>
      <pc:sldChg chg="modSp">
        <pc:chgData name="LAWSON, Catherine" userId="61639cc2-6d54-462a-b4b0-89c4cc7abcaa" providerId="ADAL" clId="{4E3EBE96-F93B-4E9D-963D-220B6A5FA442}" dt="2020-08-10T11:46:24.637" v="302" actId="207"/>
        <pc:sldMkLst>
          <pc:docMk/>
          <pc:sldMk cId="0" sldId="293"/>
        </pc:sldMkLst>
        <pc:spChg chg="mod">
          <ac:chgData name="LAWSON, Catherine" userId="61639cc2-6d54-462a-b4b0-89c4cc7abcaa" providerId="ADAL" clId="{4E3EBE96-F93B-4E9D-963D-220B6A5FA442}" dt="2020-08-10T11:25:13.218" v="135" actId="207"/>
          <ac:spMkLst>
            <pc:docMk/>
            <pc:sldMk cId="0" sldId="293"/>
            <ac:spMk id="385" creationId="{00000000-0000-0000-0000-000000000000}"/>
          </ac:spMkLst>
        </pc:spChg>
        <pc:spChg chg="mod">
          <ac:chgData name="LAWSON, Catherine" userId="61639cc2-6d54-462a-b4b0-89c4cc7abcaa" providerId="ADAL" clId="{4E3EBE96-F93B-4E9D-963D-220B6A5FA442}" dt="2020-08-10T11:46:24.637" v="302" actId="207"/>
          <ac:spMkLst>
            <pc:docMk/>
            <pc:sldMk cId="0" sldId="293"/>
            <ac:spMk id="386" creationId="{00000000-0000-0000-0000-000000000000}"/>
          </ac:spMkLst>
        </pc:spChg>
      </pc:sldChg>
      <pc:sldChg chg="modSp">
        <pc:chgData name="LAWSON, Catherine" userId="61639cc2-6d54-462a-b4b0-89c4cc7abcaa" providerId="ADAL" clId="{4E3EBE96-F93B-4E9D-963D-220B6A5FA442}" dt="2020-08-10T11:25:19.561" v="136" actId="207"/>
        <pc:sldMkLst>
          <pc:docMk/>
          <pc:sldMk cId="0" sldId="294"/>
        </pc:sldMkLst>
        <pc:spChg chg="mod">
          <ac:chgData name="LAWSON, Catherine" userId="61639cc2-6d54-462a-b4b0-89c4cc7abcaa" providerId="ADAL" clId="{4E3EBE96-F93B-4E9D-963D-220B6A5FA442}" dt="2020-08-10T11:25:19.561" v="136" actId="207"/>
          <ac:spMkLst>
            <pc:docMk/>
            <pc:sldMk cId="0" sldId="294"/>
            <ac:spMk id="394" creationId="{00000000-0000-0000-0000-000000000000}"/>
          </ac:spMkLst>
        </pc:spChg>
      </pc:sldChg>
      <pc:sldChg chg="modSp">
        <pc:chgData name="LAWSON, Catherine" userId="61639cc2-6d54-462a-b4b0-89c4cc7abcaa" providerId="ADAL" clId="{4E3EBE96-F93B-4E9D-963D-220B6A5FA442}" dt="2020-08-10T11:25:26.078" v="137" actId="207"/>
        <pc:sldMkLst>
          <pc:docMk/>
          <pc:sldMk cId="0" sldId="295"/>
        </pc:sldMkLst>
        <pc:spChg chg="mod">
          <ac:chgData name="LAWSON, Catherine" userId="61639cc2-6d54-462a-b4b0-89c4cc7abcaa" providerId="ADAL" clId="{4E3EBE96-F93B-4E9D-963D-220B6A5FA442}" dt="2020-08-10T11:25:26.078" v="137" actId="207"/>
          <ac:spMkLst>
            <pc:docMk/>
            <pc:sldMk cId="0" sldId="295"/>
            <ac:spMk id="403" creationId="{00000000-0000-0000-0000-000000000000}"/>
          </ac:spMkLst>
        </pc:spChg>
      </pc:sldChg>
      <pc:sldChg chg="modSp">
        <pc:chgData name="LAWSON, Catherine" userId="61639cc2-6d54-462a-b4b0-89c4cc7abcaa" providerId="ADAL" clId="{4E3EBE96-F93B-4E9D-963D-220B6A5FA442}" dt="2020-08-10T11:46:31.818" v="303" actId="207"/>
        <pc:sldMkLst>
          <pc:docMk/>
          <pc:sldMk cId="0" sldId="296"/>
        </pc:sldMkLst>
        <pc:spChg chg="mod">
          <ac:chgData name="LAWSON, Catherine" userId="61639cc2-6d54-462a-b4b0-89c4cc7abcaa" providerId="ADAL" clId="{4E3EBE96-F93B-4E9D-963D-220B6A5FA442}" dt="2020-08-10T11:25:33.184" v="138" actId="207"/>
          <ac:spMkLst>
            <pc:docMk/>
            <pc:sldMk cId="0" sldId="296"/>
            <ac:spMk id="412" creationId="{00000000-0000-0000-0000-000000000000}"/>
          </ac:spMkLst>
        </pc:spChg>
        <pc:spChg chg="mod">
          <ac:chgData name="LAWSON, Catherine" userId="61639cc2-6d54-462a-b4b0-89c4cc7abcaa" providerId="ADAL" clId="{4E3EBE96-F93B-4E9D-963D-220B6A5FA442}" dt="2020-08-10T11:46:31.818" v="303" actId="207"/>
          <ac:spMkLst>
            <pc:docMk/>
            <pc:sldMk cId="0" sldId="296"/>
            <ac:spMk id="413" creationId="{00000000-0000-0000-0000-000000000000}"/>
          </ac:spMkLst>
        </pc:spChg>
      </pc:sldChg>
      <pc:sldChg chg="modSp">
        <pc:chgData name="LAWSON, Catherine" userId="61639cc2-6d54-462a-b4b0-89c4cc7abcaa" providerId="ADAL" clId="{4E3EBE96-F93B-4E9D-963D-220B6A5FA442}" dt="2020-08-10T13:23:44.342" v="421" actId="13244"/>
        <pc:sldMkLst>
          <pc:docMk/>
          <pc:sldMk cId="0" sldId="297"/>
        </pc:sldMkLst>
        <pc:spChg chg="mod">
          <ac:chgData name="LAWSON, Catherine" userId="61639cc2-6d54-462a-b4b0-89c4cc7abcaa" providerId="ADAL" clId="{4E3EBE96-F93B-4E9D-963D-220B6A5FA442}" dt="2020-08-10T11:25:41.488" v="139" actId="207"/>
          <ac:spMkLst>
            <pc:docMk/>
            <pc:sldMk cId="0" sldId="297"/>
            <ac:spMk id="421" creationId="{00000000-0000-0000-0000-000000000000}"/>
          </ac:spMkLst>
        </pc:spChg>
        <pc:spChg chg="mod">
          <ac:chgData name="LAWSON, Catherine" userId="61639cc2-6d54-462a-b4b0-89c4cc7abcaa" providerId="ADAL" clId="{4E3EBE96-F93B-4E9D-963D-220B6A5FA442}" dt="2020-08-10T13:23:25.210" v="416" actId="13244"/>
          <ac:spMkLst>
            <pc:docMk/>
            <pc:sldMk cId="0" sldId="297"/>
            <ac:spMk id="422" creationId="{00000000-0000-0000-0000-000000000000}"/>
          </ac:spMkLst>
        </pc:spChg>
        <pc:spChg chg="mod">
          <ac:chgData name="LAWSON, Catherine" userId="61639cc2-6d54-462a-b4b0-89c4cc7abcaa" providerId="ADAL" clId="{4E3EBE96-F93B-4E9D-963D-220B6A5FA442}" dt="2020-08-10T13:23:27.450" v="417" actId="13244"/>
          <ac:spMkLst>
            <pc:docMk/>
            <pc:sldMk cId="0" sldId="297"/>
            <ac:spMk id="423" creationId="{00000000-0000-0000-0000-000000000000}"/>
          </ac:spMkLst>
        </pc:spChg>
        <pc:spChg chg="mod">
          <ac:chgData name="LAWSON, Catherine" userId="61639cc2-6d54-462a-b4b0-89c4cc7abcaa" providerId="ADAL" clId="{4E3EBE96-F93B-4E9D-963D-220B6A5FA442}" dt="2020-08-10T13:23:30.232" v="418" actId="13244"/>
          <ac:spMkLst>
            <pc:docMk/>
            <pc:sldMk cId="0" sldId="297"/>
            <ac:spMk id="424" creationId="{00000000-0000-0000-0000-000000000000}"/>
          </ac:spMkLst>
        </pc:spChg>
        <pc:spChg chg="mod">
          <ac:chgData name="LAWSON, Catherine" userId="61639cc2-6d54-462a-b4b0-89c4cc7abcaa" providerId="ADAL" clId="{4E3EBE96-F93B-4E9D-963D-220B6A5FA442}" dt="2020-08-10T13:23:44.342" v="421" actId="13244"/>
          <ac:spMkLst>
            <pc:docMk/>
            <pc:sldMk cId="0" sldId="297"/>
            <ac:spMk id="425" creationId="{00000000-0000-0000-0000-000000000000}"/>
          </ac:spMkLst>
        </pc:spChg>
      </pc:sldChg>
      <pc:sldChg chg="modSp">
        <pc:chgData name="LAWSON, Catherine" userId="61639cc2-6d54-462a-b4b0-89c4cc7abcaa" providerId="ADAL" clId="{4E3EBE96-F93B-4E9D-963D-220B6A5FA442}" dt="2020-08-10T11:25:47.823" v="140" actId="207"/>
        <pc:sldMkLst>
          <pc:docMk/>
          <pc:sldMk cId="0" sldId="298"/>
        </pc:sldMkLst>
        <pc:spChg chg="mod">
          <ac:chgData name="LAWSON, Catherine" userId="61639cc2-6d54-462a-b4b0-89c4cc7abcaa" providerId="ADAL" clId="{4E3EBE96-F93B-4E9D-963D-220B6A5FA442}" dt="2020-08-10T11:25:47.823" v="140" actId="207"/>
          <ac:spMkLst>
            <pc:docMk/>
            <pc:sldMk cId="0" sldId="298"/>
            <ac:spMk id="430" creationId="{00000000-0000-0000-0000-000000000000}"/>
          </ac:spMkLst>
        </pc:spChg>
      </pc:sldChg>
      <pc:sldChg chg="modSp">
        <pc:chgData name="LAWSON, Catherine" userId="61639cc2-6d54-462a-b4b0-89c4cc7abcaa" providerId="ADAL" clId="{4E3EBE96-F93B-4E9D-963D-220B6A5FA442}" dt="2020-08-10T11:46:48.760" v="306" actId="207"/>
        <pc:sldMkLst>
          <pc:docMk/>
          <pc:sldMk cId="0" sldId="299"/>
        </pc:sldMkLst>
        <pc:spChg chg="mod">
          <ac:chgData name="LAWSON, Catherine" userId="61639cc2-6d54-462a-b4b0-89c4cc7abcaa" providerId="ADAL" clId="{4E3EBE96-F93B-4E9D-963D-220B6A5FA442}" dt="2020-08-10T11:25:56.752" v="141" actId="207"/>
          <ac:spMkLst>
            <pc:docMk/>
            <pc:sldMk cId="0" sldId="299"/>
            <ac:spMk id="439" creationId="{00000000-0000-0000-0000-000000000000}"/>
          </ac:spMkLst>
        </pc:spChg>
        <pc:spChg chg="mod">
          <ac:chgData name="LAWSON, Catherine" userId="61639cc2-6d54-462a-b4b0-89c4cc7abcaa" providerId="ADAL" clId="{4E3EBE96-F93B-4E9D-963D-220B6A5FA442}" dt="2020-08-10T11:46:48.760" v="306" actId="207"/>
          <ac:spMkLst>
            <pc:docMk/>
            <pc:sldMk cId="0" sldId="299"/>
            <ac:spMk id="440" creationId="{00000000-0000-0000-0000-000000000000}"/>
          </ac:spMkLst>
        </pc:spChg>
      </pc:sldChg>
      <pc:sldChg chg="modSp">
        <pc:chgData name="LAWSON, Catherine" userId="61639cc2-6d54-462a-b4b0-89c4cc7abcaa" providerId="ADAL" clId="{4E3EBE96-F93B-4E9D-963D-220B6A5FA442}" dt="2020-08-10T11:46:54.070" v="307" actId="207"/>
        <pc:sldMkLst>
          <pc:docMk/>
          <pc:sldMk cId="0" sldId="300"/>
        </pc:sldMkLst>
        <pc:spChg chg="mod">
          <ac:chgData name="LAWSON, Catherine" userId="61639cc2-6d54-462a-b4b0-89c4cc7abcaa" providerId="ADAL" clId="{4E3EBE96-F93B-4E9D-963D-220B6A5FA442}" dt="2020-08-10T11:26:13.386" v="142" actId="207"/>
          <ac:spMkLst>
            <pc:docMk/>
            <pc:sldMk cId="0" sldId="300"/>
            <ac:spMk id="448" creationId="{00000000-0000-0000-0000-000000000000}"/>
          </ac:spMkLst>
        </pc:spChg>
        <pc:spChg chg="mod">
          <ac:chgData name="LAWSON, Catherine" userId="61639cc2-6d54-462a-b4b0-89c4cc7abcaa" providerId="ADAL" clId="{4E3EBE96-F93B-4E9D-963D-220B6A5FA442}" dt="2020-08-10T11:46:54.070" v="307" actId="207"/>
          <ac:spMkLst>
            <pc:docMk/>
            <pc:sldMk cId="0" sldId="300"/>
            <ac:spMk id="449" creationId="{00000000-0000-0000-0000-000000000000}"/>
          </ac:spMkLst>
        </pc:spChg>
      </pc:sldChg>
      <pc:sldChg chg="modSp">
        <pc:chgData name="LAWSON, Catherine" userId="61639cc2-6d54-462a-b4b0-89c4cc7abcaa" providerId="ADAL" clId="{4E3EBE96-F93B-4E9D-963D-220B6A5FA442}" dt="2020-08-10T11:26:19.743" v="143" actId="207"/>
        <pc:sldMkLst>
          <pc:docMk/>
          <pc:sldMk cId="0" sldId="301"/>
        </pc:sldMkLst>
        <pc:spChg chg="mod">
          <ac:chgData name="LAWSON, Catherine" userId="61639cc2-6d54-462a-b4b0-89c4cc7abcaa" providerId="ADAL" clId="{4E3EBE96-F93B-4E9D-963D-220B6A5FA442}" dt="2020-08-10T11:26:19.743" v="143" actId="207"/>
          <ac:spMkLst>
            <pc:docMk/>
            <pc:sldMk cId="0" sldId="301"/>
            <ac:spMk id="457" creationId="{00000000-0000-0000-0000-000000000000}"/>
          </ac:spMkLst>
        </pc:spChg>
      </pc:sldChg>
      <pc:sldChg chg="modSp mod">
        <pc:chgData name="LAWSON, Catherine" userId="61639cc2-6d54-462a-b4b0-89c4cc7abcaa" providerId="ADAL" clId="{4E3EBE96-F93B-4E9D-963D-220B6A5FA442}" dt="2020-08-10T11:26:28.614" v="146" actId="207"/>
        <pc:sldMkLst>
          <pc:docMk/>
          <pc:sldMk cId="0" sldId="302"/>
        </pc:sldMkLst>
        <pc:spChg chg="mod">
          <ac:chgData name="LAWSON, Catherine" userId="61639cc2-6d54-462a-b4b0-89c4cc7abcaa" providerId="ADAL" clId="{4E3EBE96-F93B-4E9D-963D-220B6A5FA442}" dt="2020-08-10T11:26:28.614" v="146" actId="207"/>
          <ac:spMkLst>
            <pc:docMk/>
            <pc:sldMk cId="0" sldId="302"/>
            <ac:spMk id="466" creationId="{00000000-0000-0000-0000-000000000000}"/>
          </ac:spMkLst>
        </pc:spChg>
      </pc:sldChg>
      <pc:sldChg chg="modSp">
        <pc:chgData name="LAWSON, Catherine" userId="61639cc2-6d54-462a-b4b0-89c4cc7abcaa" providerId="ADAL" clId="{4E3EBE96-F93B-4E9D-963D-220B6A5FA442}" dt="2020-08-10T11:26:34.733" v="147" actId="207"/>
        <pc:sldMkLst>
          <pc:docMk/>
          <pc:sldMk cId="0" sldId="303"/>
        </pc:sldMkLst>
        <pc:spChg chg="mod">
          <ac:chgData name="LAWSON, Catherine" userId="61639cc2-6d54-462a-b4b0-89c4cc7abcaa" providerId="ADAL" clId="{4E3EBE96-F93B-4E9D-963D-220B6A5FA442}" dt="2020-08-10T11:26:34.733" v="147" actId="207"/>
          <ac:spMkLst>
            <pc:docMk/>
            <pc:sldMk cId="0" sldId="303"/>
            <ac:spMk id="476" creationId="{00000000-0000-0000-0000-000000000000}"/>
          </ac:spMkLst>
        </pc:spChg>
      </pc:sldChg>
      <pc:sldChg chg="modSp">
        <pc:chgData name="LAWSON, Catherine" userId="61639cc2-6d54-462a-b4b0-89c4cc7abcaa" providerId="ADAL" clId="{4E3EBE96-F93B-4E9D-963D-220B6A5FA442}" dt="2020-08-10T11:47:06.435" v="308" actId="207"/>
        <pc:sldMkLst>
          <pc:docMk/>
          <pc:sldMk cId="0" sldId="304"/>
        </pc:sldMkLst>
        <pc:spChg chg="mod">
          <ac:chgData name="LAWSON, Catherine" userId="61639cc2-6d54-462a-b4b0-89c4cc7abcaa" providerId="ADAL" clId="{4E3EBE96-F93B-4E9D-963D-220B6A5FA442}" dt="2020-08-10T11:26:41.396" v="148" actId="207"/>
          <ac:spMkLst>
            <pc:docMk/>
            <pc:sldMk cId="0" sldId="304"/>
            <ac:spMk id="485" creationId="{00000000-0000-0000-0000-000000000000}"/>
          </ac:spMkLst>
        </pc:spChg>
        <pc:spChg chg="mod">
          <ac:chgData name="LAWSON, Catherine" userId="61639cc2-6d54-462a-b4b0-89c4cc7abcaa" providerId="ADAL" clId="{4E3EBE96-F93B-4E9D-963D-220B6A5FA442}" dt="2020-08-10T11:47:06.435" v="308" actId="207"/>
          <ac:spMkLst>
            <pc:docMk/>
            <pc:sldMk cId="0" sldId="304"/>
            <ac:spMk id="486" creationId="{00000000-0000-0000-0000-000000000000}"/>
          </ac:spMkLst>
        </pc:spChg>
      </pc:sldChg>
      <pc:sldChg chg="modSp">
        <pc:chgData name="LAWSON, Catherine" userId="61639cc2-6d54-462a-b4b0-89c4cc7abcaa" providerId="ADAL" clId="{4E3EBE96-F93B-4E9D-963D-220B6A5FA442}" dt="2020-08-10T11:26:48.515" v="149" actId="207"/>
        <pc:sldMkLst>
          <pc:docMk/>
          <pc:sldMk cId="0" sldId="305"/>
        </pc:sldMkLst>
        <pc:spChg chg="mod">
          <ac:chgData name="LAWSON, Catherine" userId="61639cc2-6d54-462a-b4b0-89c4cc7abcaa" providerId="ADAL" clId="{4E3EBE96-F93B-4E9D-963D-220B6A5FA442}" dt="2020-08-10T11:26:48.515" v="149" actId="207"/>
          <ac:spMkLst>
            <pc:docMk/>
            <pc:sldMk cId="0" sldId="305"/>
            <ac:spMk id="494" creationId="{00000000-0000-0000-0000-000000000000}"/>
          </ac:spMkLst>
        </pc:spChg>
      </pc:sldChg>
      <pc:sldChg chg="modSp">
        <pc:chgData name="LAWSON, Catherine" userId="61639cc2-6d54-462a-b4b0-89c4cc7abcaa" providerId="ADAL" clId="{4E3EBE96-F93B-4E9D-963D-220B6A5FA442}" dt="2020-08-10T11:47:20.088" v="311" actId="207"/>
        <pc:sldMkLst>
          <pc:docMk/>
          <pc:sldMk cId="0" sldId="306"/>
        </pc:sldMkLst>
        <pc:spChg chg="mod">
          <ac:chgData name="LAWSON, Catherine" userId="61639cc2-6d54-462a-b4b0-89c4cc7abcaa" providerId="ADAL" clId="{4E3EBE96-F93B-4E9D-963D-220B6A5FA442}" dt="2020-08-10T11:26:56.176" v="150" actId="207"/>
          <ac:spMkLst>
            <pc:docMk/>
            <pc:sldMk cId="0" sldId="306"/>
            <ac:spMk id="503" creationId="{00000000-0000-0000-0000-000000000000}"/>
          </ac:spMkLst>
        </pc:spChg>
        <pc:spChg chg="mod">
          <ac:chgData name="LAWSON, Catherine" userId="61639cc2-6d54-462a-b4b0-89c4cc7abcaa" providerId="ADAL" clId="{4E3EBE96-F93B-4E9D-963D-220B6A5FA442}" dt="2020-08-10T11:47:20.088" v="311" actId="207"/>
          <ac:spMkLst>
            <pc:docMk/>
            <pc:sldMk cId="0" sldId="306"/>
            <ac:spMk id="504" creationId="{00000000-0000-0000-0000-000000000000}"/>
          </ac:spMkLst>
        </pc:spChg>
      </pc:sldChg>
      <pc:sldChg chg="modSp mod modNotes">
        <pc:chgData name="LAWSON, Catherine" userId="61639cc2-6d54-462a-b4b0-89c4cc7abcaa" providerId="ADAL" clId="{4E3EBE96-F93B-4E9D-963D-220B6A5FA442}" dt="2020-08-10T11:52:14.358" v="361" actId="20577"/>
        <pc:sldMkLst>
          <pc:docMk/>
          <pc:sldMk cId="0" sldId="307"/>
        </pc:sldMkLst>
        <pc:spChg chg="mod">
          <ac:chgData name="LAWSON, Catherine" userId="61639cc2-6d54-462a-b4b0-89c4cc7abcaa" providerId="ADAL" clId="{4E3EBE96-F93B-4E9D-963D-220B6A5FA442}" dt="2020-08-10T11:52:14.358" v="361" actId="20577"/>
          <ac:spMkLst>
            <pc:docMk/>
            <pc:sldMk cId="0" sldId="307"/>
            <ac:spMk id="512" creationId="{00000000-0000-0000-0000-000000000000}"/>
          </ac:spMkLst>
        </pc:spChg>
      </pc:sldChg>
      <pc:sldChg chg="modSp mod">
        <pc:chgData name="LAWSON, Catherine" userId="61639cc2-6d54-462a-b4b0-89c4cc7abcaa" providerId="ADAL" clId="{4E3EBE96-F93B-4E9D-963D-220B6A5FA442}" dt="2020-08-10T14:32:50.261" v="464" actId="20577"/>
        <pc:sldMkLst>
          <pc:docMk/>
          <pc:sldMk cId="0" sldId="308"/>
        </pc:sldMkLst>
        <pc:spChg chg="mod">
          <ac:chgData name="LAWSON, Catherine" userId="61639cc2-6d54-462a-b4b0-89c4cc7abcaa" providerId="ADAL" clId="{4E3EBE96-F93B-4E9D-963D-220B6A5FA442}" dt="2020-08-10T11:27:14.406" v="153" actId="207"/>
          <ac:spMkLst>
            <pc:docMk/>
            <pc:sldMk cId="0" sldId="308"/>
            <ac:spMk id="518" creationId="{00000000-0000-0000-0000-000000000000}"/>
          </ac:spMkLst>
        </pc:spChg>
        <pc:spChg chg="mod">
          <ac:chgData name="LAWSON, Catherine" userId="61639cc2-6d54-462a-b4b0-89c4cc7abcaa" providerId="ADAL" clId="{4E3EBE96-F93B-4E9D-963D-220B6A5FA442}" dt="2020-08-10T14:32:50.261" v="464" actId="20577"/>
          <ac:spMkLst>
            <pc:docMk/>
            <pc:sldMk cId="0" sldId="308"/>
            <ac:spMk id="519" creationId="{00000000-0000-0000-0000-000000000000}"/>
          </ac:spMkLst>
        </pc:spChg>
      </pc:sldChg>
      <pc:sldChg chg="modSp">
        <pc:chgData name="LAWSON, Catherine" userId="61639cc2-6d54-462a-b4b0-89c4cc7abcaa" providerId="ADAL" clId="{4E3EBE96-F93B-4E9D-963D-220B6A5FA442}" dt="2020-08-10T11:47:32.785" v="313" actId="207"/>
        <pc:sldMkLst>
          <pc:docMk/>
          <pc:sldMk cId="0" sldId="309"/>
        </pc:sldMkLst>
        <pc:spChg chg="mod">
          <ac:chgData name="LAWSON, Catherine" userId="61639cc2-6d54-462a-b4b0-89c4cc7abcaa" providerId="ADAL" clId="{4E3EBE96-F93B-4E9D-963D-220B6A5FA442}" dt="2020-08-10T11:27:19.390" v="154" actId="207"/>
          <ac:spMkLst>
            <pc:docMk/>
            <pc:sldMk cId="0" sldId="309"/>
            <ac:spMk id="527" creationId="{00000000-0000-0000-0000-000000000000}"/>
          </ac:spMkLst>
        </pc:spChg>
        <pc:spChg chg="mod">
          <ac:chgData name="LAWSON, Catherine" userId="61639cc2-6d54-462a-b4b0-89c4cc7abcaa" providerId="ADAL" clId="{4E3EBE96-F93B-4E9D-963D-220B6A5FA442}" dt="2020-08-10T11:47:32.785" v="313" actId="207"/>
          <ac:spMkLst>
            <pc:docMk/>
            <pc:sldMk cId="0" sldId="309"/>
            <ac:spMk id="528" creationId="{00000000-0000-0000-0000-000000000000}"/>
          </ac:spMkLst>
        </pc:spChg>
      </pc:sldChg>
      <pc:sldChg chg="modSp mod">
        <pc:chgData name="LAWSON, Catherine" userId="61639cc2-6d54-462a-b4b0-89c4cc7abcaa" providerId="ADAL" clId="{4E3EBE96-F93B-4E9D-963D-220B6A5FA442}" dt="2020-08-10T14:31:17.068" v="441" actId="20577"/>
        <pc:sldMkLst>
          <pc:docMk/>
          <pc:sldMk cId="0" sldId="310"/>
        </pc:sldMkLst>
        <pc:spChg chg="mod">
          <ac:chgData name="LAWSON, Catherine" userId="61639cc2-6d54-462a-b4b0-89c4cc7abcaa" providerId="ADAL" clId="{4E3EBE96-F93B-4E9D-963D-220B6A5FA442}" dt="2020-08-10T11:27:25.401" v="155" actId="207"/>
          <ac:spMkLst>
            <pc:docMk/>
            <pc:sldMk cId="0" sldId="310"/>
            <ac:spMk id="536" creationId="{00000000-0000-0000-0000-000000000000}"/>
          </ac:spMkLst>
        </pc:spChg>
        <pc:spChg chg="mod">
          <ac:chgData name="LAWSON, Catherine" userId="61639cc2-6d54-462a-b4b0-89c4cc7abcaa" providerId="ADAL" clId="{4E3EBE96-F93B-4E9D-963D-220B6A5FA442}" dt="2020-08-10T14:31:17.068" v="441" actId="20577"/>
          <ac:spMkLst>
            <pc:docMk/>
            <pc:sldMk cId="0" sldId="310"/>
            <ac:spMk id="537" creationId="{00000000-0000-0000-0000-000000000000}"/>
          </ac:spMkLst>
        </pc:spChg>
      </pc:sldChg>
      <pc:sldChg chg="modSp mod">
        <pc:chgData name="LAWSON, Catherine" userId="61639cc2-6d54-462a-b4b0-89c4cc7abcaa" providerId="ADAL" clId="{4E3EBE96-F93B-4E9D-963D-220B6A5FA442}" dt="2020-08-10T11:47:40.652" v="314" actId="207"/>
        <pc:sldMkLst>
          <pc:docMk/>
          <pc:sldMk cId="0" sldId="311"/>
        </pc:sldMkLst>
        <pc:spChg chg="mod">
          <ac:chgData name="LAWSON, Catherine" userId="61639cc2-6d54-462a-b4b0-89c4cc7abcaa" providerId="ADAL" clId="{4E3EBE96-F93B-4E9D-963D-220B6A5FA442}" dt="2020-08-10T11:27:40.715" v="157" actId="207"/>
          <ac:spMkLst>
            <pc:docMk/>
            <pc:sldMk cId="0" sldId="311"/>
            <ac:spMk id="545" creationId="{00000000-0000-0000-0000-000000000000}"/>
          </ac:spMkLst>
        </pc:spChg>
        <pc:spChg chg="mod">
          <ac:chgData name="LAWSON, Catherine" userId="61639cc2-6d54-462a-b4b0-89c4cc7abcaa" providerId="ADAL" clId="{4E3EBE96-F93B-4E9D-963D-220B6A5FA442}" dt="2020-08-10T11:47:40.652" v="314" actId="207"/>
          <ac:spMkLst>
            <pc:docMk/>
            <pc:sldMk cId="0" sldId="311"/>
            <ac:spMk id="546" creationId="{00000000-0000-0000-0000-000000000000}"/>
          </ac:spMkLst>
        </pc:spChg>
      </pc:sldChg>
      <pc:sldChg chg="modSp">
        <pc:chgData name="LAWSON, Catherine" userId="61639cc2-6d54-462a-b4b0-89c4cc7abcaa" providerId="ADAL" clId="{4E3EBE96-F93B-4E9D-963D-220B6A5FA442}" dt="2020-08-10T11:47:50.107" v="316" actId="207"/>
        <pc:sldMkLst>
          <pc:docMk/>
          <pc:sldMk cId="0" sldId="312"/>
        </pc:sldMkLst>
        <pc:spChg chg="mod">
          <ac:chgData name="LAWSON, Catherine" userId="61639cc2-6d54-462a-b4b0-89c4cc7abcaa" providerId="ADAL" clId="{4E3EBE96-F93B-4E9D-963D-220B6A5FA442}" dt="2020-08-10T11:27:45.960" v="158" actId="207"/>
          <ac:spMkLst>
            <pc:docMk/>
            <pc:sldMk cId="0" sldId="312"/>
            <ac:spMk id="554" creationId="{00000000-0000-0000-0000-000000000000}"/>
          </ac:spMkLst>
        </pc:spChg>
        <pc:spChg chg="mod">
          <ac:chgData name="LAWSON, Catherine" userId="61639cc2-6d54-462a-b4b0-89c4cc7abcaa" providerId="ADAL" clId="{4E3EBE96-F93B-4E9D-963D-220B6A5FA442}" dt="2020-08-10T11:47:50.107" v="316" actId="207"/>
          <ac:spMkLst>
            <pc:docMk/>
            <pc:sldMk cId="0" sldId="312"/>
            <ac:spMk id="555" creationId="{00000000-0000-0000-0000-000000000000}"/>
          </ac:spMkLst>
        </pc:spChg>
      </pc:sldChg>
      <pc:sldChg chg="modSp">
        <pc:chgData name="LAWSON, Catherine" userId="61639cc2-6d54-462a-b4b0-89c4cc7abcaa" providerId="ADAL" clId="{4E3EBE96-F93B-4E9D-963D-220B6A5FA442}" dt="2020-08-10T11:47:56.550" v="317" actId="207"/>
        <pc:sldMkLst>
          <pc:docMk/>
          <pc:sldMk cId="0" sldId="313"/>
        </pc:sldMkLst>
        <pc:spChg chg="mod">
          <ac:chgData name="LAWSON, Catherine" userId="61639cc2-6d54-462a-b4b0-89c4cc7abcaa" providerId="ADAL" clId="{4E3EBE96-F93B-4E9D-963D-220B6A5FA442}" dt="2020-08-10T11:27:52.024" v="159" actId="207"/>
          <ac:spMkLst>
            <pc:docMk/>
            <pc:sldMk cId="0" sldId="313"/>
            <ac:spMk id="563" creationId="{00000000-0000-0000-0000-000000000000}"/>
          </ac:spMkLst>
        </pc:spChg>
        <pc:spChg chg="mod">
          <ac:chgData name="LAWSON, Catherine" userId="61639cc2-6d54-462a-b4b0-89c4cc7abcaa" providerId="ADAL" clId="{4E3EBE96-F93B-4E9D-963D-220B6A5FA442}" dt="2020-08-10T11:47:56.550" v="317" actId="207"/>
          <ac:spMkLst>
            <pc:docMk/>
            <pc:sldMk cId="0" sldId="313"/>
            <ac:spMk id="564" creationId="{00000000-0000-0000-0000-000000000000}"/>
          </ac:spMkLst>
        </pc:spChg>
      </pc:sldChg>
      <pc:sldChg chg="modSp mod">
        <pc:chgData name="LAWSON, Catherine" userId="61639cc2-6d54-462a-b4b0-89c4cc7abcaa" providerId="ADAL" clId="{4E3EBE96-F93B-4E9D-963D-220B6A5FA442}" dt="2020-08-10T14:09:36.299" v="434" actId="20577"/>
        <pc:sldMkLst>
          <pc:docMk/>
          <pc:sldMk cId="0" sldId="314"/>
        </pc:sldMkLst>
        <pc:spChg chg="mod">
          <ac:chgData name="LAWSON, Catherine" userId="61639cc2-6d54-462a-b4b0-89c4cc7abcaa" providerId="ADAL" clId="{4E3EBE96-F93B-4E9D-963D-220B6A5FA442}" dt="2020-08-10T11:28:00.783" v="160" actId="207"/>
          <ac:spMkLst>
            <pc:docMk/>
            <pc:sldMk cId="0" sldId="314"/>
            <ac:spMk id="572" creationId="{00000000-0000-0000-0000-000000000000}"/>
          </ac:spMkLst>
        </pc:spChg>
        <pc:spChg chg="mod">
          <ac:chgData name="LAWSON, Catherine" userId="61639cc2-6d54-462a-b4b0-89c4cc7abcaa" providerId="ADAL" clId="{4E3EBE96-F93B-4E9D-963D-220B6A5FA442}" dt="2020-08-10T14:09:36.299" v="434" actId="20577"/>
          <ac:spMkLst>
            <pc:docMk/>
            <pc:sldMk cId="0" sldId="314"/>
            <ac:spMk id="573" creationId="{00000000-0000-0000-0000-000000000000}"/>
          </ac:spMkLst>
        </pc:spChg>
      </pc:sldChg>
      <pc:sldChg chg="modSp mod modNotes">
        <pc:chgData name="LAWSON, Catherine" userId="61639cc2-6d54-462a-b4b0-89c4cc7abcaa" providerId="ADAL" clId="{4E3EBE96-F93B-4E9D-963D-220B6A5FA442}" dt="2020-08-10T11:52:04.662" v="353" actId="20577"/>
        <pc:sldMkLst>
          <pc:docMk/>
          <pc:sldMk cId="0" sldId="315"/>
        </pc:sldMkLst>
        <pc:spChg chg="mod">
          <ac:chgData name="LAWSON, Catherine" userId="61639cc2-6d54-462a-b4b0-89c4cc7abcaa" providerId="ADAL" clId="{4E3EBE96-F93B-4E9D-963D-220B6A5FA442}" dt="2020-08-10T11:52:04.662" v="353" actId="20577"/>
          <ac:spMkLst>
            <pc:docMk/>
            <pc:sldMk cId="0" sldId="315"/>
            <ac:spMk id="581" creationId="{00000000-0000-0000-0000-000000000000}"/>
          </ac:spMkLst>
        </pc:spChg>
      </pc:sldChg>
      <pc:sldChg chg="modSp">
        <pc:chgData name="LAWSON, Catherine" userId="61639cc2-6d54-462a-b4b0-89c4cc7abcaa" providerId="ADAL" clId="{4E3EBE96-F93B-4E9D-963D-220B6A5FA442}" dt="2020-08-10T11:48:11.992" v="319" actId="207"/>
        <pc:sldMkLst>
          <pc:docMk/>
          <pc:sldMk cId="0" sldId="316"/>
        </pc:sldMkLst>
        <pc:spChg chg="mod">
          <ac:chgData name="LAWSON, Catherine" userId="61639cc2-6d54-462a-b4b0-89c4cc7abcaa" providerId="ADAL" clId="{4E3EBE96-F93B-4E9D-963D-220B6A5FA442}" dt="2020-08-10T11:28:16.583" v="163" actId="207"/>
          <ac:spMkLst>
            <pc:docMk/>
            <pc:sldMk cId="0" sldId="316"/>
            <ac:spMk id="587" creationId="{00000000-0000-0000-0000-000000000000}"/>
          </ac:spMkLst>
        </pc:spChg>
        <pc:spChg chg="mod">
          <ac:chgData name="LAWSON, Catherine" userId="61639cc2-6d54-462a-b4b0-89c4cc7abcaa" providerId="ADAL" clId="{4E3EBE96-F93B-4E9D-963D-220B6A5FA442}" dt="2020-08-10T11:48:11.992" v="319" actId="207"/>
          <ac:spMkLst>
            <pc:docMk/>
            <pc:sldMk cId="0" sldId="316"/>
            <ac:spMk id="588" creationId="{00000000-0000-0000-0000-000000000000}"/>
          </ac:spMkLst>
        </pc:spChg>
      </pc:sldChg>
      <pc:sldChg chg="modSp">
        <pc:chgData name="LAWSON, Catherine" userId="61639cc2-6d54-462a-b4b0-89c4cc7abcaa" providerId="ADAL" clId="{4E3EBE96-F93B-4E9D-963D-220B6A5FA442}" dt="2020-08-10T11:48:30.458" v="323" actId="207"/>
        <pc:sldMkLst>
          <pc:docMk/>
          <pc:sldMk cId="0" sldId="317"/>
        </pc:sldMkLst>
        <pc:spChg chg="mod">
          <ac:chgData name="LAWSON, Catherine" userId="61639cc2-6d54-462a-b4b0-89c4cc7abcaa" providerId="ADAL" clId="{4E3EBE96-F93B-4E9D-963D-220B6A5FA442}" dt="2020-08-10T11:28:21.878" v="164" actId="207"/>
          <ac:spMkLst>
            <pc:docMk/>
            <pc:sldMk cId="0" sldId="317"/>
            <ac:spMk id="596" creationId="{00000000-0000-0000-0000-000000000000}"/>
          </ac:spMkLst>
        </pc:spChg>
        <pc:spChg chg="mod">
          <ac:chgData name="LAWSON, Catherine" userId="61639cc2-6d54-462a-b4b0-89c4cc7abcaa" providerId="ADAL" clId="{4E3EBE96-F93B-4E9D-963D-220B6A5FA442}" dt="2020-08-10T11:48:30.458" v="323" actId="207"/>
          <ac:spMkLst>
            <pc:docMk/>
            <pc:sldMk cId="0" sldId="317"/>
            <ac:spMk id="597" creationId="{00000000-0000-0000-0000-000000000000}"/>
          </ac:spMkLst>
        </pc:spChg>
      </pc:sldChg>
      <pc:sldChg chg="modSp mod">
        <pc:chgData name="LAWSON, Catherine" userId="61639cc2-6d54-462a-b4b0-89c4cc7abcaa" providerId="ADAL" clId="{4E3EBE96-F93B-4E9D-963D-220B6A5FA442}" dt="2020-08-10T11:49:34.465" v="337" actId="12"/>
        <pc:sldMkLst>
          <pc:docMk/>
          <pc:sldMk cId="0" sldId="318"/>
        </pc:sldMkLst>
        <pc:spChg chg="mod">
          <ac:chgData name="LAWSON, Catherine" userId="61639cc2-6d54-462a-b4b0-89c4cc7abcaa" providerId="ADAL" clId="{4E3EBE96-F93B-4E9D-963D-220B6A5FA442}" dt="2020-08-10T11:28:26.920" v="165" actId="207"/>
          <ac:spMkLst>
            <pc:docMk/>
            <pc:sldMk cId="0" sldId="318"/>
            <ac:spMk id="605" creationId="{00000000-0000-0000-0000-000000000000}"/>
          </ac:spMkLst>
        </pc:spChg>
        <pc:spChg chg="mod">
          <ac:chgData name="LAWSON, Catherine" userId="61639cc2-6d54-462a-b4b0-89c4cc7abcaa" providerId="ADAL" clId="{4E3EBE96-F93B-4E9D-963D-220B6A5FA442}" dt="2020-08-10T11:49:34.465" v="337" actId="12"/>
          <ac:spMkLst>
            <pc:docMk/>
            <pc:sldMk cId="0" sldId="318"/>
            <ac:spMk id="606" creationId="{00000000-0000-0000-0000-000000000000}"/>
          </ac:spMkLst>
        </pc:spChg>
      </pc:sldChg>
      <pc:sldChg chg="modSp">
        <pc:chgData name="LAWSON, Catherine" userId="61639cc2-6d54-462a-b4b0-89c4cc7abcaa" providerId="ADAL" clId="{4E3EBE96-F93B-4E9D-963D-220B6A5FA442}" dt="2020-08-10T11:49:48.211" v="339" actId="207"/>
        <pc:sldMkLst>
          <pc:docMk/>
          <pc:sldMk cId="0" sldId="319"/>
        </pc:sldMkLst>
        <pc:spChg chg="mod">
          <ac:chgData name="LAWSON, Catherine" userId="61639cc2-6d54-462a-b4b0-89c4cc7abcaa" providerId="ADAL" clId="{4E3EBE96-F93B-4E9D-963D-220B6A5FA442}" dt="2020-08-10T11:28:31.387" v="166" actId="207"/>
          <ac:spMkLst>
            <pc:docMk/>
            <pc:sldMk cId="0" sldId="319"/>
            <ac:spMk id="614" creationId="{00000000-0000-0000-0000-000000000000}"/>
          </ac:spMkLst>
        </pc:spChg>
        <pc:spChg chg="mod">
          <ac:chgData name="LAWSON, Catherine" userId="61639cc2-6d54-462a-b4b0-89c4cc7abcaa" providerId="ADAL" clId="{4E3EBE96-F93B-4E9D-963D-220B6A5FA442}" dt="2020-08-10T11:49:48.211" v="339" actId="207"/>
          <ac:spMkLst>
            <pc:docMk/>
            <pc:sldMk cId="0" sldId="319"/>
            <ac:spMk id="615" creationId="{00000000-0000-0000-0000-000000000000}"/>
          </ac:spMkLst>
        </pc:spChg>
      </pc:sldChg>
      <pc:sldChg chg="modSp mod modNotes">
        <pc:chgData name="LAWSON, Catherine" userId="61639cc2-6d54-462a-b4b0-89c4cc7abcaa" providerId="ADAL" clId="{4E3EBE96-F93B-4E9D-963D-220B6A5FA442}" dt="2020-08-10T11:28:42.180" v="168" actId="208"/>
        <pc:sldMkLst>
          <pc:docMk/>
          <pc:sldMk cId="0" sldId="321"/>
        </pc:sldMkLst>
        <pc:spChg chg="mod">
          <ac:chgData name="LAWSON, Catherine" userId="61639cc2-6d54-462a-b4b0-89c4cc7abcaa" providerId="ADAL" clId="{4E3EBE96-F93B-4E9D-963D-220B6A5FA442}" dt="2020-08-10T11:28:42.180" v="168" actId="208"/>
          <ac:spMkLst>
            <pc:docMk/>
            <pc:sldMk cId="0" sldId="321"/>
            <ac:spMk id="632" creationId="{00000000-0000-0000-0000-000000000000}"/>
          </ac:spMkLst>
        </pc:spChg>
      </pc:sldChg>
      <pc:sldChg chg="modSp">
        <pc:chgData name="LAWSON, Catherine" userId="61639cc2-6d54-462a-b4b0-89c4cc7abcaa" providerId="ADAL" clId="{4E3EBE96-F93B-4E9D-963D-220B6A5FA442}" dt="2020-08-10T13:25:44.442" v="430" actId="13244"/>
        <pc:sldMkLst>
          <pc:docMk/>
          <pc:sldMk cId="0" sldId="322"/>
        </pc:sldMkLst>
        <pc:spChg chg="mod">
          <ac:chgData name="LAWSON, Catherine" userId="61639cc2-6d54-462a-b4b0-89c4cc7abcaa" providerId="ADAL" clId="{4E3EBE96-F93B-4E9D-963D-220B6A5FA442}" dt="2020-08-10T11:28:47.499" v="169" actId="207"/>
          <ac:spMkLst>
            <pc:docMk/>
            <pc:sldMk cId="0" sldId="322"/>
            <ac:spMk id="638" creationId="{00000000-0000-0000-0000-000000000000}"/>
          </ac:spMkLst>
        </pc:spChg>
        <pc:spChg chg="mod">
          <ac:chgData name="LAWSON, Catherine" userId="61639cc2-6d54-462a-b4b0-89c4cc7abcaa" providerId="ADAL" clId="{4E3EBE96-F93B-4E9D-963D-220B6A5FA442}" dt="2020-08-10T13:25:40.956" v="428" actId="13244"/>
          <ac:spMkLst>
            <pc:docMk/>
            <pc:sldMk cId="0" sldId="322"/>
            <ac:spMk id="639" creationId="{00000000-0000-0000-0000-000000000000}"/>
          </ac:spMkLst>
        </pc:spChg>
        <pc:spChg chg="mod">
          <ac:chgData name="LAWSON, Catherine" userId="61639cc2-6d54-462a-b4b0-89c4cc7abcaa" providerId="ADAL" clId="{4E3EBE96-F93B-4E9D-963D-220B6A5FA442}" dt="2020-08-10T13:25:38.596" v="427" actId="13244"/>
          <ac:spMkLst>
            <pc:docMk/>
            <pc:sldMk cId="0" sldId="322"/>
            <ac:spMk id="640" creationId="{00000000-0000-0000-0000-000000000000}"/>
          </ac:spMkLst>
        </pc:spChg>
        <pc:spChg chg="mod">
          <ac:chgData name="LAWSON, Catherine" userId="61639cc2-6d54-462a-b4b0-89c4cc7abcaa" providerId="ADAL" clId="{4E3EBE96-F93B-4E9D-963D-220B6A5FA442}" dt="2020-08-10T13:25:44.442" v="430" actId="13244"/>
          <ac:spMkLst>
            <pc:docMk/>
            <pc:sldMk cId="0" sldId="322"/>
            <ac:spMk id="641" creationId="{00000000-0000-0000-0000-000000000000}"/>
          </ac:spMkLst>
        </pc:spChg>
        <pc:spChg chg="mod">
          <ac:chgData name="LAWSON, Catherine" userId="61639cc2-6d54-462a-b4b0-89c4cc7abcaa" providerId="ADAL" clId="{4E3EBE96-F93B-4E9D-963D-220B6A5FA442}" dt="2020-08-10T13:25:42.900" v="429" actId="13244"/>
          <ac:spMkLst>
            <pc:docMk/>
            <pc:sldMk cId="0" sldId="322"/>
            <ac:spMk id="642" creationId="{00000000-0000-0000-0000-000000000000}"/>
          </ac:spMkLst>
        </pc:spChg>
      </pc:sldChg>
      <pc:sldChg chg="modSp">
        <pc:chgData name="LAWSON, Catherine" userId="61639cc2-6d54-462a-b4b0-89c4cc7abcaa" providerId="ADAL" clId="{4E3EBE96-F93B-4E9D-963D-220B6A5FA442}" dt="2020-08-10T11:28:54.362" v="170" actId="207"/>
        <pc:sldMkLst>
          <pc:docMk/>
          <pc:sldMk cId="0" sldId="323"/>
        </pc:sldMkLst>
        <pc:spChg chg="mod">
          <ac:chgData name="LAWSON, Catherine" userId="61639cc2-6d54-462a-b4b0-89c4cc7abcaa" providerId="ADAL" clId="{4E3EBE96-F93B-4E9D-963D-220B6A5FA442}" dt="2020-08-10T11:28:54.362" v="170" actId="207"/>
          <ac:spMkLst>
            <pc:docMk/>
            <pc:sldMk cId="0" sldId="323"/>
            <ac:spMk id="647" creationId="{00000000-0000-0000-0000-000000000000}"/>
          </ac:spMkLst>
        </pc:spChg>
      </pc:sldChg>
      <pc:sldChg chg="modSp mod modNotes">
        <pc:chgData name="LAWSON, Catherine" userId="61639cc2-6d54-462a-b4b0-89c4cc7abcaa" providerId="ADAL" clId="{4E3EBE96-F93B-4E9D-963D-220B6A5FA442}" dt="2020-08-10T11:29:00.367" v="172" actId="207"/>
        <pc:sldMkLst>
          <pc:docMk/>
          <pc:sldMk cId="0" sldId="324"/>
        </pc:sldMkLst>
        <pc:spChg chg="mod">
          <ac:chgData name="LAWSON, Catherine" userId="61639cc2-6d54-462a-b4b0-89c4cc7abcaa" providerId="ADAL" clId="{4E3EBE96-F93B-4E9D-963D-220B6A5FA442}" dt="2020-08-10T11:29:00.367" v="172" actId="207"/>
          <ac:spMkLst>
            <pc:docMk/>
            <pc:sldMk cId="0" sldId="324"/>
            <ac:spMk id="656" creationId="{00000000-0000-0000-0000-000000000000}"/>
          </ac:spMkLst>
        </pc:spChg>
      </pc:sldChg>
      <pc:sldChg chg="modSp mod">
        <pc:chgData name="LAWSON, Catherine" userId="61639cc2-6d54-462a-b4b0-89c4cc7abcaa" providerId="ADAL" clId="{4E3EBE96-F93B-4E9D-963D-220B6A5FA442}" dt="2020-08-10T11:29:10.730" v="175" actId="207"/>
        <pc:sldMkLst>
          <pc:docMk/>
          <pc:sldMk cId="0" sldId="325"/>
        </pc:sldMkLst>
        <pc:spChg chg="mod">
          <ac:chgData name="LAWSON, Catherine" userId="61639cc2-6d54-462a-b4b0-89c4cc7abcaa" providerId="ADAL" clId="{4E3EBE96-F93B-4E9D-963D-220B6A5FA442}" dt="2020-08-10T11:29:06.353" v="173" actId="207"/>
          <ac:spMkLst>
            <pc:docMk/>
            <pc:sldMk cId="0" sldId="325"/>
            <ac:spMk id="662" creationId="{00000000-0000-0000-0000-000000000000}"/>
          </ac:spMkLst>
        </pc:spChg>
        <pc:spChg chg="mod">
          <ac:chgData name="LAWSON, Catherine" userId="61639cc2-6d54-462a-b4b0-89c4cc7abcaa" providerId="ADAL" clId="{4E3EBE96-F93B-4E9D-963D-220B6A5FA442}" dt="2020-08-10T11:29:10.730" v="175" actId="207"/>
          <ac:spMkLst>
            <pc:docMk/>
            <pc:sldMk cId="0" sldId="325"/>
            <ac:spMk id="665" creationId="{00000000-0000-0000-0000-000000000000}"/>
          </ac:spMkLst>
        </pc:spChg>
      </pc:sldChg>
      <pc:sldChg chg="modSp mod modNotes">
        <pc:chgData name="LAWSON, Catherine" userId="61639cc2-6d54-462a-b4b0-89c4cc7abcaa" providerId="ADAL" clId="{4E3EBE96-F93B-4E9D-963D-220B6A5FA442}" dt="2020-08-10T11:29:20.883" v="178" actId="207"/>
        <pc:sldMkLst>
          <pc:docMk/>
          <pc:sldMk cId="0" sldId="326"/>
        </pc:sldMkLst>
        <pc:spChg chg="mod">
          <ac:chgData name="LAWSON, Catherine" userId="61639cc2-6d54-462a-b4b0-89c4cc7abcaa" providerId="ADAL" clId="{4E3EBE96-F93B-4E9D-963D-220B6A5FA442}" dt="2020-08-10T11:29:16.728" v="176" actId="207"/>
          <ac:spMkLst>
            <pc:docMk/>
            <pc:sldMk cId="0" sldId="326"/>
            <ac:spMk id="670" creationId="{00000000-0000-0000-0000-000000000000}"/>
          </ac:spMkLst>
        </pc:spChg>
        <pc:spChg chg="mod">
          <ac:chgData name="LAWSON, Catherine" userId="61639cc2-6d54-462a-b4b0-89c4cc7abcaa" providerId="ADAL" clId="{4E3EBE96-F93B-4E9D-963D-220B6A5FA442}" dt="2020-08-10T11:29:20.883" v="178" actId="207"/>
          <ac:spMkLst>
            <pc:docMk/>
            <pc:sldMk cId="0" sldId="326"/>
            <ac:spMk id="672" creationId="{00000000-0000-0000-0000-000000000000}"/>
          </ac:spMkLst>
        </pc:spChg>
      </pc:sldChg>
      <pc:sldChg chg="modSp mod modNotes">
        <pc:chgData name="LAWSON, Catherine" userId="61639cc2-6d54-462a-b4b0-89c4cc7abcaa" providerId="ADAL" clId="{4E3EBE96-F93B-4E9D-963D-220B6A5FA442}" dt="2020-08-10T11:50:11.731" v="341" actId="207"/>
        <pc:sldMkLst>
          <pc:docMk/>
          <pc:sldMk cId="0" sldId="327"/>
        </pc:sldMkLst>
        <pc:spChg chg="mod">
          <ac:chgData name="LAWSON, Catherine" userId="61639cc2-6d54-462a-b4b0-89c4cc7abcaa" providerId="ADAL" clId="{4E3EBE96-F93B-4E9D-963D-220B6A5FA442}" dt="2020-08-10T11:29:29.578" v="179" actId="207"/>
          <ac:spMkLst>
            <pc:docMk/>
            <pc:sldMk cId="0" sldId="327"/>
            <ac:spMk id="678" creationId="{00000000-0000-0000-0000-000000000000}"/>
          </ac:spMkLst>
        </pc:spChg>
        <pc:spChg chg="mod">
          <ac:chgData name="LAWSON, Catherine" userId="61639cc2-6d54-462a-b4b0-89c4cc7abcaa" providerId="ADAL" clId="{4E3EBE96-F93B-4E9D-963D-220B6A5FA442}" dt="2020-08-10T11:50:11.731" v="341" actId="207"/>
          <ac:spMkLst>
            <pc:docMk/>
            <pc:sldMk cId="0" sldId="327"/>
            <ac:spMk id="679" creationId="{00000000-0000-0000-0000-000000000000}"/>
          </ac:spMkLst>
        </pc:spChg>
        <pc:spChg chg="mod">
          <ac:chgData name="LAWSON, Catherine" userId="61639cc2-6d54-462a-b4b0-89c4cc7abcaa" providerId="ADAL" clId="{4E3EBE96-F93B-4E9D-963D-220B6A5FA442}" dt="2020-08-10T11:29:34.251" v="181" actId="207"/>
          <ac:spMkLst>
            <pc:docMk/>
            <pc:sldMk cId="0" sldId="327"/>
            <ac:spMk id="680" creationId="{00000000-0000-0000-0000-000000000000}"/>
          </ac:spMkLst>
        </pc:spChg>
      </pc:sldChg>
      <pc:sldChg chg="modSp mod modNotes">
        <pc:chgData name="LAWSON, Catherine" userId="61639cc2-6d54-462a-b4b0-89c4cc7abcaa" providerId="ADAL" clId="{4E3EBE96-F93B-4E9D-963D-220B6A5FA442}" dt="2020-08-10T11:29:47.618" v="184" actId="207"/>
        <pc:sldMkLst>
          <pc:docMk/>
          <pc:sldMk cId="0" sldId="328"/>
        </pc:sldMkLst>
        <pc:spChg chg="mod">
          <ac:chgData name="LAWSON, Catherine" userId="61639cc2-6d54-462a-b4b0-89c4cc7abcaa" providerId="ADAL" clId="{4E3EBE96-F93B-4E9D-963D-220B6A5FA442}" dt="2020-08-10T11:29:41.103" v="182" actId="207"/>
          <ac:spMkLst>
            <pc:docMk/>
            <pc:sldMk cId="0" sldId="328"/>
            <ac:spMk id="686" creationId="{00000000-0000-0000-0000-000000000000}"/>
          </ac:spMkLst>
        </pc:spChg>
        <pc:spChg chg="mod">
          <ac:chgData name="LAWSON, Catherine" userId="61639cc2-6d54-462a-b4b0-89c4cc7abcaa" providerId="ADAL" clId="{4E3EBE96-F93B-4E9D-963D-220B6A5FA442}" dt="2020-08-10T11:29:47.618" v="184" actId="207"/>
          <ac:spMkLst>
            <pc:docMk/>
            <pc:sldMk cId="0" sldId="328"/>
            <ac:spMk id="688" creationId="{00000000-0000-0000-0000-000000000000}"/>
          </ac:spMkLst>
        </pc:spChg>
      </pc:sldChg>
      <pc:sldChg chg="modSp mod modNotes">
        <pc:chgData name="LAWSON, Catherine" userId="61639cc2-6d54-462a-b4b0-89c4cc7abcaa" providerId="ADAL" clId="{4E3EBE96-F93B-4E9D-963D-220B6A5FA442}" dt="2020-08-10T11:50:27.202" v="345" actId="207"/>
        <pc:sldMkLst>
          <pc:docMk/>
          <pc:sldMk cId="0" sldId="329"/>
        </pc:sldMkLst>
        <pc:spChg chg="mod">
          <ac:chgData name="LAWSON, Catherine" userId="61639cc2-6d54-462a-b4b0-89c4cc7abcaa" providerId="ADAL" clId="{4E3EBE96-F93B-4E9D-963D-220B6A5FA442}" dt="2020-08-10T11:29:53.326" v="185" actId="207"/>
          <ac:spMkLst>
            <pc:docMk/>
            <pc:sldMk cId="0" sldId="329"/>
            <ac:spMk id="694" creationId="{00000000-0000-0000-0000-000000000000}"/>
          </ac:spMkLst>
        </pc:spChg>
        <pc:spChg chg="mod">
          <ac:chgData name="LAWSON, Catherine" userId="61639cc2-6d54-462a-b4b0-89c4cc7abcaa" providerId="ADAL" clId="{4E3EBE96-F93B-4E9D-963D-220B6A5FA442}" dt="2020-08-10T11:50:27.202" v="345" actId="207"/>
          <ac:spMkLst>
            <pc:docMk/>
            <pc:sldMk cId="0" sldId="329"/>
            <ac:spMk id="695" creationId="{00000000-0000-0000-0000-000000000000}"/>
          </ac:spMkLst>
        </pc:spChg>
        <pc:spChg chg="mod">
          <ac:chgData name="LAWSON, Catherine" userId="61639cc2-6d54-462a-b4b0-89c4cc7abcaa" providerId="ADAL" clId="{4E3EBE96-F93B-4E9D-963D-220B6A5FA442}" dt="2020-08-10T11:29:57.738" v="187" actId="208"/>
          <ac:spMkLst>
            <pc:docMk/>
            <pc:sldMk cId="0" sldId="329"/>
            <ac:spMk id="696" creationId="{00000000-0000-0000-0000-000000000000}"/>
          </ac:spMkLst>
        </pc:spChg>
      </pc:sldChg>
      <pc:sldChg chg="modSp mod modNotes">
        <pc:chgData name="LAWSON, Catherine" userId="61639cc2-6d54-462a-b4b0-89c4cc7abcaa" providerId="ADAL" clId="{4E3EBE96-F93B-4E9D-963D-220B6A5FA442}" dt="2020-08-10T11:30:05.113" v="189" actId="208"/>
        <pc:sldMkLst>
          <pc:docMk/>
          <pc:sldMk cId="0" sldId="330"/>
        </pc:sldMkLst>
        <pc:spChg chg="mod">
          <ac:chgData name="LAWSON, Catherine" userId="61639cc2-6d54-462a-b4b0-89c4cc7abcaa" providerId="ADAL" clId="{4E3EBE96-F93B-4E9D-963D-220B6A5FA442}" dt="2020-08-10T11:30:05.113" v="189" actId="208"/>
          <ac:spMkLst>
            <pc:docMk/>
            <pc:sldMk cId="0" sldId="330"/>
            <ac:spMk id="702" creationId="{00000000-0000-0000-0000-000000000000}"/>
          </ac:spMkLst>
        </pc:spChg>
      </pc:sldChg>
      <pc:sldChg chg="modSp mod modNotes">
        <pc:chgData name="LAWSON, Catherine" userId="61639cc2-6d54-462a-b4b0-89c4cc7abcaa" providerId="ADAL" clId="{4E3EBE96-F93B-4E9D-963D-220B6A5FA442}" dt="2020-08-10T11:30:13.937" v="192" actId="20577"/>
        <pc:sldMkLst>
          <pc:docMk/>
          <pc:sldMk cId="0" sldId="331"/>
        </pc:sldMkLst>
        <pc:spChg chg="mod">
          <ac:chgData name="LAWSON, Catherine" userId="61639cc2-6d54-462a-b4b0-89c4cc7abcaa" providerId="ADAL" clId="{4E3EBE96-F93B-4E9D-963D-220B6A5FA442}" dt="2020-08-10T11:30:11.173" v="190" actId="207"/>
          <ac:spMkLst>
            <pc:docMk/>
            <pc:sldMk cId="0" sldId="331"/>
            <ac:spMk id="708" creationId="{00000000-0000-0000-0000-000000000000}"/>
          </ac:spMkLst>
        </pc:spChg>
        <pc:spChg chg="mod">
          <ac:chgData name="LAWSON, Catherine" userId="61639cc2-6d54-462a-b4b0-89c4cc7abcaa" providerId="ADAL" clId="{4E3EBE96-F93B-4E9D-963D-220B6A5FA442}" dt="2020-08-10T11:30:13.937" v="192" actId="20577"/>
          <ac:spMkLst>
            <pc:docMk/>
            <pc:sldMk cId="0" sldId="331"/>
            <ac:spMk id="709" creationId="{00000000-0000-0000-0000-000000000000}"/>
          </ac:spMkLst>
        </pc:spChg>
      </pc:sldChg>
      <pc:sldChg chg="modSp modNotes">
        <pc:chgData name="LAWSON, Catherine" userId="61639cc2-6d54-462a-b4b0-89c4cc7abcaa" providerId="ADAL" clId="{4E3EBE96-F93B-4E9D-963D-220B6A5FA442}" dt="2020-08-10T11:30:21.312" v="193" actId="207"/>
        <pc:sldMkLst>
          <pc:docMk/>
          <pc:sldMk cId="0" sldId="332"/>
        </pc:sldMkLst>
        <pc:spChg chg="mod">
          <ac:chgData name="LAWSON, Catherine" userId="61639cc2-6d54-462a-b4b0-89c4cc7abcaa" providerId="ADAL" clId="{4E3EBE96-F93B-4E9D-963D-220B6A5FA442}" dt="2020-08-10T11:30:21.312" v="193" actId="207"/>
          <ac:spMkLst>
            <pc:docMk/>
            <pc:sldMk cId="0" sldId="332"/>
            <ac:spMk id="715" creationId="{00000000-0000-0000-0000-000000000000}"/>
          </ac:spMkLst>
        </pc:spChg>
      </pc:sldChg>
      <pc:sldChg chg="modSp modNotes">
        <pc:chgData name="LAWSON, Catherine" userId="61639cc2-6d54-462a-b4b0-89c4cc7abcaa" providerId="ADAL" clId="{4E3EBE96-F93B-4E9D-963D-220B6A5FA442}" dt="2020-08-10T11:30:27.077" v="194" actId="207"/>
        <pc:sldMkLst>
          <pc:docMk/>
          <pc:sldMk cId="0" sldId="333"/>
        </pc:sldMkLst>
        <pc:spChg chg="mod">
          <ac:chgData name="LAWSON, Catherine" userId="61639cc2-6d54-462a-b4b0-89c4cc7abcaa" providerId="ADAL" clId="{4E3EBE96-F93B-4E9D-963D-220B6A5FA442}" dt="2020-08-10T11:30:27.077" v="194" actId="207"/>
          <ac:spMkLst>
            <pc:docMk/>
            <pc:sldMk cId="0" sldId="333"/>
            <ac:spMk id="721" creationId="{00000000-0000-0000-0000-000000000000}"/>
          </ac:spMkLst>
        </pc:spChg>
      </pc:sldChg>
      <pc:sldChg chg="modSp mod modNotes">
        <pc:chgData name="LAWSON, Catherine" userId="61639cc2-6d54-462a-b4b0-89c4cc7abcaa" providerId="ADAL" clId="{4E3EBE96-F93B-4E9D-963D-220B6A5FA442}" dt="2020-08-10T13:23:57.302" v="422" actId="13244"/>
        <pc:sldMkLst>
          <pc:docMk/>
          <pc:sldMk cId="0" sldId="334"/>
        </pc:sldMkLst>
        <pc:spChg chg="mod">
          <ac:chgData name="LAWSON, Catherine" userId="61639cc2-6d54-462a-b4b0-89c4cc7abcaa" providerId="ADAL" clId="{4E3EBE96-F93B-4E9D-963D-220B6A5FA442}" dt="2020-08-10T11:30:42.476" v="196" actId="207"/>
          <ac:spMkLst>
            <pc:docMk/>
            <pc:sldMk cId="0" sldId="334"/>
            <ac:spMk id="728" creationId="{00000000-0000-0000-0000-000000000000}"/>
          </ac:spMkLst>
        </pc:spChg>
        <pc:spChg chg="mod">
          <ac:chgData name="LAWSON, Catherine" userId="61639cc2-6d54-462a-b4b0-89c4cc7abcaa" providerId="ADAL" clId="{4E3EBE96-F93B-4E9D-963D-220B6A5FA442}" dt="2020-08-10T13:23:57.302" v="422" actId="13244"/>
          <ac:spMkLst>
            <pc:docMk/>
            <pc:sldMk cId="0" sldId="334"/>
            <ac:spMk id="733" creationId="{00000000-0000-0000-0000-000000000000}"/>
          </ac:spMkLst>
        </pc:spChg>
        <pc:graphicFrameChg chg="modGraphic">
          <ac:chgData name="LAWSON, Catherine" userId="61639cc2-6d54-462a-b4b0-89c4cc7abcaa" providerId="ADAL" clId="{4E3EBE96-F93B-4E9D-963D-220B6A5FA442}" dt="2020-08-10T11:52:21.789" v="362" actId="13238"/>
          <ac:graphicFrameMkLst>
            <pc:docMk/>
            <pc:sldMk cId="0" sldId="334"/>
            <ac:graphicFrameMk id="732" creationId="{00000000-0000-0000-0000-000000000000}"/>
          </ac:graphicFrameMkLst>
        </pc:graphicFrameChg>
        <pc:cxnChg chg="mod">
          <ac:chgData name="LAWSON, Catherine" userId="61639cc2-6d54-462a-b4b0-89c4cc7abcaa" providerId="ADAL" clId="{4E3EBE96-F93B-4E9D-963D-220B6A5FA442}" dt="2020-08-10T11:52:31.213" v="365" actId="962"/>
          <ac:cxnSpMkLst>
            <pc:docMk/>
            <pc:sldMk cId="0" sldId="334"/>
            <ac:cxnSpMk id="729" creationId="{00000000-0000-0000-0000-000000000000}"/>
          </ac:cxnSpMkLst>
        </pc:cxnChg>
      </pc:sldChg>
      <pc:sldChg chg="modSp mod modNotes">
        <pc:chgData name="LAWSON, Catherine" userId="61639cc2-6d54-462a-b4b0-89c4cc7abcaa" providerId="ADAL" clId="{4E3EBE96-F93B-4E9D-963D-220B6A5FA442}" dt="2020-08-10T11:52:33.716" v="366" actId="962"/>
        <pc:sldMkLst>
          <pc:docMk/>
          <pc:sldMk cId="0" sldId="335"/>
        </pc:sldMkLst>
        <pc:spChg chg="mod">
          <ac:chgData name="LAWSON, Catherine" userId="61639cc2-6d54-462a-b4b0-89c4cc7abcaa" providerId="ADAL" clId="{4E3EBE96-F93B-4E9D-963D-220B6A5FA442}" dt="2020-08-10T11:30:54.098" v="198" actId="207"/>
          <ac:spMkLst>
            <pc:docMk/>
            <pc:sldMk cId="0" sldId="335"/>
            <ac:spMk id="739" creationId="{00000000-0000-0000-0000-000000000000}"/>
          </ac:spMkLst>
        </pc:spChg>
        <pc:spChg chg="mod">
          <ac:chgData name="LAWSON, Catherine" userId="61639cc2-6d54-462a-b4b0-89c4cc7abcaa" providerId="ADAL" clId="{4E3EBE96-F93B-4E9D-963D-220B6A5FA442}" dt="2020-08-10T11:30:49.042" v="197" actId="207"/>
          <ac:spMkLst>
            <pc:docMk/>
            <pc:sldMk cId="0" sldId="335"/>
            <ac:spMk id="740" creationId="{00000000-0000-0000-0000-000000000000}"/>
          </ac:spMkLst>
        </pc:spChg>
        <pc:graphicFrameChg chg="modGraphic">
          <ac:chgData name="LAWSON, Catherine" userId="61639cc2-6d54-462a-b4b0-89c4cc7abcaa" providerId="ADAL" clId="{4E3EBE96-F93B-4E9D-963D-220B6A5FA442}" dt="2020-08-10T11:52:24.071" v="363" actId="13238"/>
          <ac:graphicFrameMkLst>
            <pc:docMk/>
            <pc:sldMk cId="0" sldId="335"/>
            <ac:graphicFrameMk id="744" creationId="{00000000-0000-0000-0000-000000000000}"/>
          </ac:graphicFrameMkLst>
        </pc:graphicFrameChg>
        <pc:cxnChg chg="mod">
          <ac:chgData name="LAWSON, Catherine" userId="61639cc2-6d54-462a-b4b0-89c4cc7abcaa" providerId="ADAL" clId="{4E3EBE96-F93B-4E9D-963D-220B6A5FA442}" dt="2020-08-10T11:52:33.716" v="366" actId="962"/>
          <ac:cxnSpMkLst>
            <pc:docMk/>
            <pc:sldMk cId="0" sldId="335"/>
            <ac:cxnSpMk id="741" creationId="{00000000-0000-0000-0000-000000000000}"/>
          </ac:cxnSpMkLst>
        </pc:cxnChg>
      </pc:sldChg>
      <pc:sldChg chg="modSp modNotes">
        <pc:chgData name="LAWSON, Catherine" userId="61639cc2-6d54-462a-b4b0-89c4cc7abcaa" providerId="ADAL" clId="{4E3EBE96-F93B-4E9D-963D-220B6A5FA442}" dt="2020-08-10T11:31:02.201" v="199" actId="207"/>
        <pc:sldMkLst>
          <pc:docMk/>
          <pc:sldMk cId="0" sldId="336"/>
        </pc:sldMkLst>
        <pc:spChg chg="mod">
          <ac:chgData name="LAWSON, Catherine" userId="61639cc2-6d54-462a-b4b0-89c4cc7abcaa" providerId="ADAL" clId="{4E3EBE96-F93B-4E9D-963D-220B6A5FA442}" dt="2020-08-10T11:31:02.201" v="199" actId="207"/>
          <ac:spMkLst>
            <pc:docMk/>
            <pc:sldMk cId="0" sldId="336"/>
            <ac:spMk id="750" creationId="{00000000-0000-0000-0000-000000000000}"/>
          </ac:spMkLst>
        </pc:spChg>
      </pc:sldChg>
      <pc:sldChg chg="modSp modNotes">
        <pc:chgData name="LAWSON, Catherine" userId="61639cc2-6d54-462a-b4b0-89c4cc7abcaa" providerId="ADAL" clId="{4E3EBE96-F93B-4E9D-963D-220B6A5FA442}" dt="2020-08-10T11:31:07.634" v="200" actId="207"/>
        <pc:sldMkLst>
          <pc:docMk/>
          <pc:sldMk cId="0" sldId="337"/>
        </pc:sldMkLst>
        <pc:spChg chg="mod">
          <ac:chgData name="LAWSON, Catherine" userId="61639cc2-6d54-462a-b4b0-89c4cc7abcaa" providerId="ADAL" clId="{4E3EBE96-F93B-4E9D-963D-220B6A5FA442}" dt="2020-08-10T11:31:07.634" v="200" actId="207"/>
          <ac:spMkLst>
            <pc:docMk/>
            <pc:sldMk cId="0" sldId="337"/>
            <ac:spMk id="756" creationId="{00000000-0000-0000-0000-000000000000}"/>
          </ac:spMkLst>
        </pc:spChg>
      </pc:sldChg>
      <pc:sldChg chg="modSp modNotes">
        <pc:chgData name="LAWSON, Catherine" userId="61639cc2-6d54-462a-b4b0-89c4cc7abcaa" providerId="ADAL" clId="{4E3EBE96-F93B-4E9D-963D-220B6A5FA442}" dt="2020-08-10T13:24:08.999" v="424" actId="13244"/>
        <pc:sldMkLst>
          <pc:docMk/>
          <pc:sldMk cId="0" sldId="338"/>
        </pc:sldMkLst>
        <pc:spChg chg="mod">
          <ac:chgData name="LAWSON, Catherine" userId="61639cc2-6d54-462a-b4b0-89c4cc7abcaa" providerId="ADAL" clId="{4E3EBE96-F93B-4E9D-963D-220B6A5FA442}" dt="2020-08-10T13:24:08.999" v="424" actId="13244"/>
          <ac:spMkLst>
            <pc:docMk/>
            <pc:sldMk cId="0" sldId="338"/>
            <ac:spMk id="766" creationId="{00000000-0000-0000-0000-000000000000}"/>
          </ac:spMkLst>
        </pc:spChg>
        <pc:spChg chg="mod">
          <ac:chgData name="LAWSON, Catherine" userId="61639cc2-6d54-462a-b4b0-89c4cc7abcaa" providerId="ADAL" clId="{4E3EBE96-F93B-4E9D-963D-220B6A5FA442}" dt="2020-08-10T13:24:04.195" v="423" actId="13244"/>
          <ac:spMkLst>
            <pc:docMk/>
            <pc:sldMk cId="0" sldId="338"/>
            <ac:spMk id="767" creationId="{00000000-0000-0000-0000-000000000000}"/>
          </ac:spMkLst>
        </pc:spChg>
      </pc:sldChg>
      <pc:sldChg chg="modSp modNotes">
        <pc:chgData name="LAWSON, Catherine" userId="61639cc2-6d54-462a-b4b0-89c4cc7abcaa" providerId="ADAL" clId="{4E3EBE96-F93B-4E9D-963D-220B6A5FA442}" dt="2020-08-10T11:31:18.854" v="202" actId="207"/>
        <pc:sldMkLst>
          <pc:docMk/>
          <pc:sldMk cId="0" sldId="339"/>
        </pc:sldMkLst>
        <pc:spChg chg="mod">
          <ac:chgData name="LAWSON, Catherine" userId="61639cc2-6d54-462a-b4b0-89c4cc7abcaa" providerId="ADAL" clId="{4E3EBE96-F93B-4E9D-963D-220B6A5FA442}" dt="2020-08-10T11:31:18.854" v="202" actId="207"/>
          <ac:spMkLst>
            <pc:docMk/>
            <pc:sldMk cId="0" sldId="339"/>
            <ac:spMk id="773" creationId="{00000000-0000-0000-0000-000000000000}"/>
          </ac:spMkLst>
        </pc:spChg>
      </pc:sldChg>
      <pc:sldChg chg="modSp modNotes">
        <pc:chgData name="LAWSON, Catherine" userId="61639cc2-6d54-462a-b4b0-89c4cc7abcaa" providerId="ADAL" clId="{4E3EBE96-F93B-4E9D-963D-220B6A5FA442}" dt="2020-08-10T11:31:23.861" v="203" actId="207"/>
        <pc:sldMkLst>
          <pc:docMk/>
          <pc:sldMk cId="0" sldId="340"/>
        </pc:sldMkLst>
        <pc:spChg chg="mod">
          <ac:chgData name="LAWSON, Catherine" userId="61639cc2-6d54-462a-b4b0-89c4cc7abcaa" providerId="ADAL" clId="{4E3EBE96-F93B-4E9D-963D-220B6A5FA442}" dt="2020-08-10T11:31:23.861" v="203" actId="207"/>
          <ac:spMkLst>
            <pc:docMk/>
            <pc:sldMk cId="0" sldId="340"/>
            <ac:spMk id="780" creationId="{00000000-0000-0000-0000-000000000000}"/>
          </ac:spMkLst>
        </pc:spChg>
      </pc:sldChg>
      <pc:sldChg chg="modSp modNotes">
        <pc:chgData name="LAWSON, Catherine" userId="61639cc2-6d54-462a-b4b0-89c4cc7abcaa" providerId="ADAL" clId="{4E3EBE96-F93B-4E9D-963D-220B6A5FA442}" dt="2020-08-10T11:31:28.542" v="204" actId="207"/>
        <pc:sldMkLst>
          <pc:docMk/>
          <pc:sldMk cId="0" sldId="341"/>
        </pc:sldMkLst>
        <pc:spChg chg="mod">
          <ac:chgData name="LAWSON, Catherine" userId="61639cc2-6d54-462a-b4b0-89c4cc7abcaa" providerId="ADAL" clId="{4E3EBE96-F93B-4E9D-963D-220B6A5FA442}" dt="2020-08-10T11:31:28.542" v="204" actId="207"/>
          <ac:spMkLst>
            <pc:docMk/>
            <pc:sldMk cId="0" sldId="341"/>
            <ac:spMk id="786" creationId="{00000000-0000-0000-0000-000000000000}"/>
          </ac:spMkLst>
        </pc:spChg>
      </pc:sldChg>
      <pc:sldChg chg="modSp mod modNotes">
        <pc:chgData name="LAWSON, Catherine" userId="61639cc2-6d54-462a-b4b0-89c4cc7abcaa" providerId="ADAL" clId="{4E3EBE96-F93B-4E9D-963D-220B6A5FA442}" dt="2020-08-10T11:52:26.587" v="364" actId="13238"/>
        <pc:sldMkLst>
          <pc:docMk/>
          <pc:sldMk cId="0" sldId="342"/>
        </pc:sldMkLst>
        <pc:spChg chg="mod">
          <ac:chgData name="LAWSON, Catherine" userId="61639cc2-6d54-462a-b4b0-89c4cc7abcaa" providerId="ADAL" clId="{4E3EBE96-F93B-4E9D-963D-220B6A5FA442}" dt="2020-08-10T11:31:32.681" v="205" actId="207"/>
          <ac:spMkLst>
            <pc:docMk/>
            <pc:sldMk cId="0" sldId="342"/>
            <ac:spMk id="793" creationId="{00000000-0000-0000-0000-000000000000}"/>
          </ac:spMkLst>
        </pc:spChg>
        <pc:graphicFrameChg chg="modGraphic">
          <ac:chgData name="LAWSON, Catherine" userId="61639cc2-6d54-462a-b4b0-89c4cc7abcaa" providerId="ADAL" clId="{4E3EBE96-F93B-4E9D-963D-220B6A5FA442}" dt="2020-08-10T11:52:26.587" v="364" actId="13238"/>
          <ac:graphicFrameMkLst>
            <pc:docMk/>
            <pc:sldMk cId="0" sldId="342"/>
            <ac:graphicFrameMk id="795" creationId="{00000000-0000-0000-0000-000000000000}"/>
          </ac:graphicFrameMkLst>
        </pc:graphicFrameChg>
      </pc:sldChg>
      <pc:sldChg chg="modSp modNotes">
        <pc:chgData name="LAWSON, Catherine" userId="61639cc2-6d54-462a-b4b0-89c4cc7abcaa" providerId="ADAL" clId="{4E3EBE96-F93B-4E9D-963D-220B6A5FA442}" dt="2020-08-10T11:31:50.593" v="207" actId="207"/>
        <pc:sldMkLst>
          <pc:docMk/>
          <pc:sldMk cId="0" sldId="343"/>
        </pc:sldMkLst>
        <pc:spChg chg="mod">
          <ac:chgData name="LAWSON, Catherine" userId="61639cc2-6d54-462a-b4b0-89c4cc7abcaa" providerId="ADAL" clId="{4E3EBE96-F93B-4E9D-963D-220B6A5FA442}" dt="2020-08-10T11:31:50.593" v="207" actId="207"/>
          <ac:spMkLst>
            <pc:docMk/>
            <pc:sldMk cId="0" sldId="343"/>
            <ac:spMk id="800" creationId="{00000000-0000-0000-0000-000000000000}"/>
          </ac:spMkLst>
        </pc:spChg>
      </pc:sldChg>
      <pc:sldChg chg="modSp mod modNotes">
        <pc:chgData name="LAWSON, Catherine" userId="61639cc2-6d54-462a-b4b0-89c4cc7abcaa" providerId="ADAL" clId="{4E3EBE96-F93B-4E9D-963D-220B6A5FA442}" dt="2020-08-10T11:34:02.102" v="216" actId="208"/>
        <pc:sldMkLst>
          <pc:docMk/>
          <pc:sldMk cId="0" sldId="344"/>
        </pc:sldMkLst>
        <pc:spChg chg="mod">
          <ac:chgData name="LAWSON, Catherine" userId="61639cc2-6d54-462a-b4b0-89c4cc7abcaa" providerId="ADAL" clId="{4E3EBE96-F93B-4E9D-963D-220B6A5FA442}" dt="2020-08-10T11:32:00.830" v="208" actId="207"/>
          <ac:spMkLst>
            <pc:docMk/>
            <pc:sldMk cId="0" sldId="344"/>
            <ac:spMk id="806" creationId="{00000000-0000-0000-0000-000000000000}"/>
          </ac:spMkLst>
        </pc:spChg>
        <pc:spChg chg="mod">
          <ac:chgData name="LAWSON, Catherine" userId="61639cc2-6d54-462a-b4b0-89c4cc7abcaa" providerId="ADAL" clId="{4E3EBE96-F93B-4E9D-963D-220B6A5FA442}" dt="2020-08-10T11:32:20.590" v="210" actId="207"/>
          <ac:spMkLst>
            <pc:docMk/>
            <pc:sldMk cId="0" sldId="344"/>
            <ac:spMk id="807" creationId="{00000000-0000-0000-0000-000000000000}"/>
          </ac:spMkLst>
        </pc:spChg>
        <pc:spChg chg="mod">
          <ac:chgData name="LAWSON, Catherine" userId="61639cc2-6d54-462a-b4b0-89c4cc7abcaa" providerId="ADAL" clId="{4E3EBE96-F93B-4E9D-963D-220B6A5FA442}" dt="2020-08-10T11:34:02.102" v="216" actId="208"/>
          <ac:spMkLst>
            <pc:docMk/>
            <pc:sldMk cId="0" sldId="344"/>
            <ac:spMk id="808" creationId="{00000000-0000-0000-0000-000000000000}"/>
          </ac:spMkLst>
        </pc:spChg>
        <pc:spChg chg="mod">
          <ac:chgData name="LAWSON, Catherine" userId="61639cc2-6d54-462a-b4b0-89c4cc7abcaa" providerId="ADAL" clId="{4E3EBE96-F93B-4E9D-963D-220B6A5FA442}" dt="2020-08-10T11:32:15.850" v="209" actId="207"/>
          <ac:spMkLst>
            <pc:docMk/>
            <pc:sldMk cId="0" sldId="344"/>
            <ac:spMk id="809" creationId="{00000000-0000-0000-0000-000000000000}"/>
          </ac:spMkLst>
        </pc:spChg>
      </pc:sldChg>
      <pc:sldChg chg="modSp mod modNotes">
        <pc:chgData name="LAWSON, Catherine" userId="61639cc2-6d54-462a-b4b0-89c4cc7abcaa" providerId="ADAL" clId="{4E3EBE96-F93B-4E9D-963D-220B6A5FA442}" dt="2020-08-10T13:24:22.055" v="425" actId="13244"/>
        <pc:sldMkLst>
          <pc:docMk/>
          <pc:sldMk cId="0" sldId="345"/>
        </pc:sldMkLst>
        <pc:spChg chg="mod">
          <ac:chgData name="LAWSON, Catherine" userId="61639cc2-6d54-462a-b4b0-89c4cc7abcaa" providerId="ADAL" clId="{4E3EBE96-F93B-4E9D-963D-220B6A5FA442}" dt="2020-08-10T11:32:25.286" v="211" actId="207"/>
          <ac:spMkLst>
            <pc:docMk/>
            <pc:sldMk cId="0" sldId="345"/>
            <ac:spMk id="815" creationId="{00000000-0000-0000-0000-000000000000}"/>
          </ac:spMkLst>
        </pc:spChg>
        <pc:spChg chg="mod">
          <ac:chgData name="LAWSON, Catherine" userId="61639cc2-6d54-462a-b4b0-89c4cc7abcaa" providerId="ADAL" clId="{4E3EBE96-F93B-4E9D-963D-220B6A5FA442}" dt="2020-08-10T11:32:30.630" v="212" actId="207"/>
          <ac:spMkLst>
            <pc:docMk/>
            <pc:sldMk cId="0" sldId="345"/>
            <ac:spMk id="816" creationId="{00000000-0000-0000-0000-000000000000}"/>
          </ac:spMkLst>
        </pc:spChg>
        <pc:spChg chg="mod">
          <ac:chgData name="LAWSON, Catherine" userId="61639cc2-6d54-462a-b4b0-89c4cc7abcaa" providerId="ADAL" clId="{4E3EBE96-F93B-4E9D-963D-220B6A5FA442}" dt="2020-08-10T13:24:22.055" v="425" actId="13244"/>
          <ac:spMkLst>
            <pc:docMk/>
            <pc:sldMk cId="0" sldId="345"/>
            <ac:spMk id="817" creationId="{00000000-0000-0000-0000-000000000000}"/>
          </ac:spMkLst>
        </pc:spChg>
      </pc:sldChg>
      <pc:sldMasterChg chg="modSldLayout">
        <pc:chgData name="LAWSON, Catherine" userId="61639cc2-6d54-462a-b4b0-89c4cc7abcaa" providerId="ADAL" clId="{4E3EBE96-F93B-4E9D-963D-220B6A5FA442}" dt="2020-08-10T11:09:54.527" v="30" actId="207"/>
        <pc:sldMasterMkLst>
          <pc:docMk/>
          <pc:sldMasterMk cId="0" sldId="2147483670"/>
        </pc:sldMasterMkLst>
        <pc:sldLayoutChg chg="modSp">
          <pc:chgData name="LAWSON, Catherine" userId="61639cc2-6d54-462a-b4b0-89c4cc7abcaa" providerId="ADAL" clId="{4E3EBE96-F93B-4E9D-963D-220B6A5FA442}" dt="2020-08-10T11:06:37.678" v="3" actId="207"/>
          <pc:sldLayoutMkLst>
            <pc:docMk/>
            <pc:sldMasterMk cId="0" sldId="2147483670"/>
            <pc:sldLayoutMk cId="0" sldId="2147483648"/>
          </pc:sldLayoutMkLst>
          <pc:spChg chg="mod">
            <ac:chgData name="LAWSON, Catherine" userId="61639cc2-6d54-462a-b4b0-89c4cc7abcaa" providerId="ADAL" clId="{4E3EBE96-F93B-4E9D-963D-220B6A5FA442}" dt="2020-08-10T11:06:24.609" v="1" actId="207"/>
            <ac:spMkLst>
              <pc:docMk/>
              <pc:sldMasterMk cId="0" sldId="2147483670"/>
              <pc:sldLayoutMk cId="0" sldId="2147483648"/>
              <ac:spMk id="10" creationId="{00000000-0000-0000-0000-000000000000}"/>
            </ac:spMkLst>
          </pc:spChg>
          <pc:spChg chg="mod">
            <ac:chgData name="LAWSON, Catherine" userId="61639cc2-6d54-462a-b4b0-89c4cc7abcaa" providerId="ADAL" clId="{4E3EBE96-F93B-4E9D-963D-220B6A5FA442}" dt="2020-08-10T11:06:32.759" v="2" actId="207"/>
            <ac:spMkLst>
              <pc:docMk/>
              <pc:sldMasterMk cId="0" sldId="2147483670"/>
              <pc:sldLayoutMk cId="0" sldId="2147483648"/>
              <ac:spMk id="11" creationId="{00000000-0000-0000-0000-000000000000}"/>
            </ac:spMkLst>
          </pc:spChg>
          <pc:spChg chg="mod">
            <ac:chgData name="LAWSON, Catherine" userId="61639cc2-6d54-462a-b4b0-89c4cc7abcaa" providerId="ADAL" clId="{4E3EBE96-F93B-4E9D-963D-220B6A5FA442}" dt="2020-08-10T11:06:37.678" v="3" actId="207"/>
            <ac:spMkLst>
              <pc:docMk/>
              <pc:sldMasterMk cId="0" sldId="2147483670"/>
              <pc:sldLayoutMk cId="0" sldId="2147483648"/>
              <ac:spMk id="12" creationId="{00000000-0000-0000-0000-000000000000}"/>
            </ac:spMkLst>
          </pc:spChg>
        </pc:sldLayoutChg>
        <pc:sldLayoutChg chg="modSp">
          <pc:chgData name="LAWSON, Catherine" userId="61639cc2-6d54-462a-b4b0-89c4cc7abcaa" providerId="ADAL" clId="{4E3EBE96-F93B-4E9D-963D-220B6A5FA442}" dt="2020-08-10T11:06:52.003" v="5" actId="207"/>
          <pc:sldLayoutMkLst>
            <pc:docMk/>
            <pc:sldMasterMk cId="0" sldId="2147483670"/>
            <pc:sldLayoutMk cId="0" sldId="2147483649"/>
          </pc:sldLayoutMkLst>
          <pc:spChg chg="mod">
            <ac:chgData name="LAWSON, Catherine" userId="61639cc2-6d54-462a-b4b0-89c4cc7abcaa" providerId="ADAL" clId="{4E3EBE96-F93B-4E9D-963D-220B6A5FA442}" dt="2020-08-10T11:06:45.129" v="4" actId="207"/>
            <ac:spMkLst>
              <pc:docMk/>
              <pc:sldMasterMk cId="0" sldId="2147483670"/>
              <pc:sldLayoutMk cId="0" sldId="2147483649"/>
              <ac:spMk id="14" creationId="{00000000-0000-0000-0000-000000000000}"/>
            </ac:spMkLst>
          </pc:spChg>
          <pc:spChg chg="mod">
            <ac:chgData name="LAWSON, Catherine" userId="61639cc2-6d54-462a-b4b0-89c4cc7abcaa" providerId="ADAL" clId="{4E3EBE96-F93B-4E9D-963D-220B6A5FA442}" dt="2020-08-10T11:06:52.003" v="5" actId="207"/>
            <ac:spMkLst>
              <pc:docMk/>
              <pc:sldMasterMk cId="0" sldId="2147483670"/>
              <pc:sldLayoutMk cId="0" sldId="2147483649"/>
              <ac:spMk id="15" creationId="{00000000-0000-0000-0000-000000000000}"/>
            </ac:spMkLst>
          </pc:spChg>
        </pc:sldLayoutChg>
        <pc:sldLayoutChg chg="modSp">
          <pc:chgData name="LAWSON, Catherine" userId="61639cc2-6d54-462a-b4b0-89c4cc7abcaa" providerId="ADAL" clId="{4E3EBE96-F93B-4E9D-963D-220B6A5FA442}" dt="2020-08-10T11:07:33.146" v="8" actId="207"/>
          <pc:sldLayoutMkLst>
            <pc:docMk/>
            <pc:sldMasterMk cId="0" sldId="2147483670"/>
            <pc:sldLayoutMk cId="0" sldId="2147483650"/>
          </pc:sldLayoutMkLst>
          <pc:spChg chg="mod">
            <ac:chgData name="LAWSON, Catherine" userId="61639cc2-6d54-462a-b4b0-89c4cc7abcaa" providerId="ADAL" clId="{4E3EBE96-F93B-4E9D-963D-220B6A5FA442}" dt="2020-08-10T11:07:22.605" v="6" actId="207"/>
            <ac:spMkLst>
              <pc:docMk/>
              <pc:sldMasterMk cId="0" sldId="2147483670"/>
              <pc:sldLayoutMk cId="0" sldId="2147483650"/>
              <ac:spMk id="17" creationId="{00000000-0000-0000-0000-000000000000}"/>
            </ac:spMkLst>
          </pc:spChg>
          <pc:spChg chg="mod">
            <ac:chgData name="LAWSON, Catherine" userId="61639cc2-6d54-462a-b4b0-89c4cc7abcaa" providerId="ADAL" clId="{4E3EBE96-F93B-4E9D-963D-220B6A5FA442}" dt="2020-08-10T11:07:28.227" v="7" actId="207"/>
            <ac:spMkLst>
              <pc:docMk/>
              <pc:sldMasterMk cId="0" sldId="2147483670"/>
              <pc:sldLayoutMk cId="0" sldId="2147483650"/>
              <ac:spMk id="18" creationId="{00000000-0000-0000-0000-000000000000}"/>
            </ac:spMkLst>
          </pc:spChg>
          <pc:spChg chg="mod">
            <ac:chgData name="LAWSON, Catherine" userId="61639cc2-6d54-462a-b4b0-89c4cc7abcaa" providerId="ADAL" clId="{4E3EBE96-F93B-4E9D-963D-220B6A5FA442}" dt="2020-08-10T11:07:33.146" v="8" actId="207"/>
            <ac:spMkLst>
              <pc:docMk/>
              <pc:sldMasterMk cId="0" sldId="2147483670"/>
              <pc:sldLayoutMk cId="0" sldId="2147483650"/>
              <ac:spMk id="19" creationId="{00000000-0000-0000-0000-000000000000}"/>
            </ac:spMkLst>
          </pc:spChg>
        </pc:sldLayoutChg>
        <pc:sldLayoutChg chg="modSp mod">
          <pc:chgData name="LAWSON, Catherine" userId="61639cc2-6d54-462a-b4b0-89c4cc7abcaa" providerId="ADAL" clId="{4E3EBE96-F93B-4E9D-963D-220B6A5FA442}" dt="2020-08-10T11:08:18.649" v="14" actId="1076"/>
          <pc:sldLayoutMkLst>
            <pc:docMk/>
            <pc:sldMasterMk cId="0" sldId="2147483670"/>
            <pc:sldLayoutMk cId="0" sldId="2147483651"/>
          </pc:sldLayoutMkLst>
          <pc:spChg chg="mod">
            <ac:chgData name="LAWSON, Catherine" userId="61639cc2-6d54-462a-b4b0-89c4cc7abcaa" providerId="ADAL" clId="{4E3EBE96-F93B-4E9D-963D-220B6A5FA442}" dt="2020-08-10T11:07:45.599" v="10" actId="207"/>
            <ac:spMkLst>
              <pc:docMk/>
              <pc:sldMasterMk cId="0" sldId="2147483670"/>
              <pc:sldLayoutMk cId="0" sldId="2147483651"/>
              <ac:spMk id="21" creationId="{00000000-0000-0000-0000-000000000000}"/>
            </ac:spMkLst>
          </pc:spChg>
          <pc:spChg chg="mod">
            <ac:chgData name="LAWSON, Catherine" userId="61639cc2-6d54-462a-b4b0-89c4cc7abcaa" providerId="ADAL" clId="{4E3EBE96-F93B-4E9D-963D-220B6A5FA442}" dt="2020-08-10T11:07:40.935" v="9" actId="207"/>
            <ac:spMkLst>
              <pc:docMk/>
              <pc:sldMasterMk cId="0" sldId="2147483670"/>
              <pc:sldLayoutMk cId="0" sldId="2147483651"/>
              <ac:spMk id="22" creationId="{00000000-0000-0000-0000-000000000000}"/>
            </ac:spMkLst>
          </pc:spChg>
          <pc:spChg chg="mod">
            <ac:chgData name="LAWSON, Catherine" userId="61639cc2-6d54-462a-b4b0-89c4cc7abcaa" providerId="ADAL" clId="{4E3EBE96-F93B-4E9D-963D-220B6A5FA442}" dt="2020-08-10T11:07:51.753" v="11" actId="207"/>
            <ac:spMkLst>
              <pc:docMk/>
              <pc:sldMasterMk cId="0" sldId="2147483670"/>
              <pc:sldLayoutMk cId="0" sldId="2147483651"/>
              <ac:spMk id="23" creationId="{00000000-0000-0000-0000-000000000000}"/>
            </ac:spMkLst>
          </pc:spChg>
          <pc:spChg chg="mod">
            <ac:chgData name="LAWSON, Catherine" userId="61639cc2-6d54-462a-b4b0-89c4cc7abcaa" providerId="ADAL" clId="{4E3EBE96-F93B-4E9D-963D-220B6A5FA442}" dt="2020-08-10T11:08:18.649" v="14" actId="1076"/>
            <ac:spMkLst>
              <pc:docMk/>
              <pc:sldMasterMk cId="0" sldId="2147483670"/>
              <pc:sldLayoutMk cId="0" sldId="2147483651"/>
              <ac:spMk id="24" creationId="{00000000-0000-0000-0000-000000000000}"/>
            </ac:spMkLst>
          </pc:spChg>
        </pc:sldLayoutChg>
        <pc:sldLayoutChg chg="modSp">
          <pc:chgData name="LAWSON, Catherine" userId="61639cc2-6d54-462a-b4b0-89c4cc7abcaa" providerId="ADAL" clId="{4E3EBE96-F93B-4E9D-963D-220B6A5FA442}" dt="2020-08-10T11:08:30.987" v="16" actId="207"/>
          <pc:sldLayoutMkLst>
            <pc:docMk/>
            <pc:sldMasterMk cId="0" sldId="2147483670"/>
            <pc:sldLayoutMk cId="0" sldId="2147483652"/>
          </pc:sldLayoutMkLst>
          <pc:spChg chg="mod">
            <ac:chgData name="LAWSON, Catherine" userId="61639cc2-6d54-462a-b4b0-89c4cc7abcaa" providerId="ADAL" clId="{4E3EBE96-F93B-4E9D-963D-220B6A5FA442}" dt="2020-08-10T11:08:25.081" v="15" actId="207"/>
            <ac:spMkLst>
              <pc:docMk/>
              <pc:sldMasterMk cId="0" sldId="2147483670"/>
              <pc:sldLayoutMk cId="0" sldId="2147483652"/>
              <ac:spMk id="26" creationId="{00000000-0000-0000-0000-000000000000}"/>
            </ac:spMkLst>
          </pc:spChg>
          <pc:spChg chg="mod">
            <ac:chgData name="LAWSON, Catherine" userId="61639cc2-6d54-462a-b4b0-89c4cc7abcaa" providerId="ADAL" clId="{4E3EBE96-F93B-4E9D-963D-220B6A5FA442}" dt="2020-08-10T11:08:30.987" v="16" actId="207"/>
            <ac:spMkLst>
              <pc:docMk/>
              <pc:sldMasterMk cId="0" sldId="2147483670"/>
              <pc:sldLayoutMk cId="0" sldId="2147483652"/>
              <ac:spMk id="27" creationId="{00000000-0000-0000-0000-000000000000}"/>
            </ac:spMkLst>
          </pc:spChg>
        </pc:sldLayoutChg>
        <pc:sldLayoutChg chg="modSp">
          <pc:chgData name="LAWSON, Catherine" userId="61639cc2-6d54-462a-b4b0-89c4cc7abcaa" providerId="ADAL" clId="{4E3EBE96-F93B-4E9D-963D-220B6A5FA442}" dt="2020-08-10T11:08:54.666" v="20" actId="207"/>
          <pc:sldLayoutMkLst>
            <pc:docMk/>
            <pc:sldMasterMk cId="0" sldId="2147483670"/>
            <pc:sldLayoutMk cId="0" sldId="2147483653"/>
          </pc:sldLayoutMkLst>
          <pc:spChg chg="mod">
            <ac:chgData name="LAWSON, Catherine" userId="61639cc2-6d54-462a-b4b0-89c4cc7abcaa" providerId="ADAL" clId="{4E3EBE96-F93B-4E9D-963D-220B6A5FA442}" dt="2020-08-10T11:08:47.325" v="18" actId="207"/>
            <ac:spMkLst>
              <pc:docMk/>
              <pc:sldMasterMk cId="0" sldId="2147483670"/>
              <pc:sldLayoutMk cId="0" sldId="2147483653"/>
              <ac:spMk id="29" creationId="{00000000-0000-0000-0000-000000000000}"/>
            </ac:spMkLst>
          </pc:spChg>
          <pc:spChg chg="mod">
            <ac:chgData name="LAWSON, Catherine" userId="61639cc2-6d54-462a-b4b0-89c4cc7abcaa" providerId="ADAL" clId="{4E3EBE96-F93B-4E9D-963D-220B6A5FA442}" dt="2020-08-10T11:08:38.955" v="17" actId="207"/>
            <ac:spMkLst>
              <pc:docMk/>
              <pc:sldMasterMk cId="0" sldId="2147483670"/>
              <pc:sldLayoutMk cId="0" sldId="2147483653"/>
              <ac:spMk id="30" creationId="{00000000-0000-0000-0000-000000000000}"/>
            </ac:spMkLst>
          </pc:spChg>
          <pc:spChg chg="mod">
            <ac:chgData name="LAWSON, Catherine" userId="61639cc2-6d54-462a-b4b0-89c4cc7abcaa" providerId="ADAL" clId="{4E3EBE96-F93B-4E9D-963D-220B6A5FA442}" dt="2020-08-10T11:08:54.666" v="20" actId="207"/>
            <ac:spMkLst>
              <pc:docMk/>
              <pc:sldMasterMk cId="0" sldId="2147483670"/>
              <pc:sldLayoutMk cId="0" sldId="2147483653"/>
              <ac:spMk id="31" creationId="{00000000-0000-0000-0000-000000000000}"/>
            </ac:spMkLst>
          </pc:spChg>
        </pc:sldLayoutChg>
        <pc:sldLayoutChg chg="modSp">
          <pc:chgData name="LAWSON, Catherine" userId="61639cc2-6d54-462a-b4b0-89c4cc7abcaa" providerId="ADAL" clId="{4E3EBE96-F93B-4E9D-963D-220B6A5FA442}" dt="2020-08-10T11:09:04.424" v="21" actId="207"/>
          <pc:sldLayoutMkLst>
            <pc:docMk/>
            <pc:sldMasterMk cId="0" sldId="2147483670"/>
            <pc:sldLayoutMk cId="0" sldId="2147483654"/>
          </pc:sldLayoutMkLst>
          <pc:spChg chg="mod">
            <ac:chgData name="LAWSON, Catherine" userId="61639cc2-6d54-462a-b4b0-89c4cc7abcaa" providerId="ADAL" clId="{4E3EBE96-F93B-4E9D-963D-220B6A5FA442}" dt="2020-08-10T11:09:04.424" v="21" actId="207"/>
            <ac:spMkLst>
              <pc:docMk/>
              <pc:sldMasterMk cId="0" sldId="2147483670"/>
              <pc:sldLayoutMk cId="0" sldId="2147483654"/>
              <ac:spMk id="34" creationId="{00000000-0000-0000-0000-000000000000}"/>
            </ac:spMkLst>
          </pc:spChg>
        </pc:sldLayoutChg>
        <pc:sldLayoutChg chg="modSp">
          <pc:chgData name="LAWSON, Catherine" userId="61639cc2-6d54-462a-b4b0-89c4cc7abcaa" providerId="ADAL" clId="{4E3EBE96-F93B-4E9D-963D-220B6A5FA442}" dt="2020-08-10T11:09:26.332" v="24" actId="207"/>
          <pc:sldLayoutMkLst>
            <pc:docMk/>
            <pc:sldMasterMk cId="0" sldId="2147483670"/>
            <pc:sldLayoutMk cId="0" sldId="2147483655"/>
          </pc:sldLayoutMkLst>
          <pc:spChg chg="mod">
            <ac:chgData name="LAWSON, Catherine" userId="61639cc2-6d54-462a-b4b0-89c4cc7abcaa" providerId="ADAL" clId="{4E3EBE96-F93B-4E9D-963D-220B6A5FA442}" dt="2020-08-10T11:09:15.953" v="22" actId="207"/>
            <ac:spMkLst>
              <pc:docMk/>
              <pc:sldMasterMk cId="0" sldId="2147483670"/>
              <pc:sldLayoutMk cId="0" sldId="2147483655"/>
              <ac:spMk id="37" creationId="{00000000-0000-0000-0000-000000000000}"/>
            </ac:spMkLst>
          </pc:spChg>
          <pc:spChg chg="mod">
            <ac:chgData name="LAWSON, Catherine" userId="61639cc2-6d54-462a-b4b0-89c4cc7abcaa" providerId="ADAL" clId="{4E3EBE96-F93B-4E9D-963D-220B6A5FA442}" dt="2020-08-10T11:09:19.910" v="23" actId="207"/>
            <ac:spMkLst>
              <pc:docMk/>
              <pc:sldMasterMk cId="0" sldId="2147483670"/>
              <pc:sldLayoutMk cId="0" sldId="2147483655"/>
              <ac:spMk id="39" creationId="{00000000-0000-0000-0000-000000000000}"/>
            </ac:spMkLst>
          </pc:spChg>
          <pc:spChg chg="mod">
            <ac:chgData name="LAWSON, Catherine" userId="61639cc2-6d54-462a-b4b0-89c4cc7abcaa" providerId="ADAL" clId="{4E3EBE96-F93B-4E9D-963D-220B6A5FA442}" dt="2020-08-10T11:09:26.332" v="24" actId="207"/>
            <ac:spMkLst>
              <pc:docMk/>
              <pc:sldMasterMk cId="0" sldId="2147483670"/>
              <pc:sldLayoutMk cId="0" sldId="2147483655"/>
              <ac:spMk id="40" creationId="{00000000-0000-0000-0000-000000000000}"/>
            </ac:spMkLst>
          </pc:spChg>
        </pc:sldLayoutChg>
        <pc:sldLayoutChg chg="modSp">
          <pc:chgData name="LAWSON, Catherine" userId="61639cc2-6d54-462a-b4b0-89c4cc7abcaa" providerId="ADAL" clId="{4E3EBE96-F93B-4E9D-963D-220B6A5FA442}" dt="2020-08-10T11:09:35.998" v="26" actId="207"/>
          <pc:sldLayoutMkLst>
            <pc:docMk/>
            <pc:sldMasterMk cId="0" sldId="2147483670"/>
            <pc:sldLayoutMk cId="0" sldId="2147483656"/>
          </pc:sldLayoutMkLst>
          <pc:spChg chg="mod">
            <ac:chgData name="LAWSON, Catherine" userId="61639cc2-6d54-462a-b4b0-89c4cc7abcaa" providerId="ADAL" clId="{4E3EBE96-F93B-4E9D-963D-220B6A5FA442}" dt="2020-08-10T11:09:35.998" v="26" actId="207"/>
            <ac:spMkLst>
              <pc:docMk/>
              <pc:sldMasterMk cId="0" sldId="2147483670"/>
              <pc:sldLayoutMk cId="0" sldId="2147483656"/>
              <ac:spMk id="42" creationId="{00000000-0000-0000-0000-000000000000}"/>
            </ac:spMkLst>
          </pc:spChg>
          <pc:spChg chg="mod">
            <ac:chgData name="LAWSON, Catherine" userId="61639cc2-6d54-462a-b4b0-89c4cc7abcaa" providerId="ADAL" clId="{4E3EBE96-F93B-4E9D-963D-220B6A5FA442}" dt="2020-08-10T11:09:32.412" v="25" actId="207"/>
            <ac:spMkLst>
              <pc:docMk/>
              <pc:sldMasterMk cId="0" sldId="2147483670"/>
              <pc:sldLayoutMk cId="0" sldId="2147483656"/>
              <ac:spMk id="43" creationId="{00000000-0000-0000-0000-000000000000}"/>
            </ac:spMkLst>
          </pc:spChg>
        </pc:sldLayoutChg>
        <pc:sldLayoutChg chg="modSp">
          <pc:chgData name="LAWSON, Catherine" userId="61639cc2-6d54-462a-b4b0-89c4cc7abcaa" providerId="ADAL" clId="{4E3EBE96-F93B-4E9D-963D-220B6A5FA442}" dt="2020-08-10T11:09:49.094" v="29" actId="207"/>
          <pc:sldLayoutMkLst>
            <pc:docMk/>
            <pc:sldMasterMk cId="0" sldId="2147483670"/>
            <pc:sldLayoutMk cId="0" sldId="2147483657"/>
          </pc:sldLayoutMkLst>
          <pc:spChg chg="mod">
            <ac:chgData name="LAWSON, Catherine" userId="61639cc2-6d54-462a-b4b0-89c4cc7abcaa" providerId="ADAL" clId="{4E3EBE96-F93B-4E9D-963D-220B6A5FA442}" dt="2020-08-10T11:09:40.962" v="27" actId="207"/>
            <ac:spMkLst>
              <pc:docMk/>
              <pc:sldMasterMk cId="0" sldId="2147483670"/>
              <pc:sldLayoutMk cId="0" sldId="2147483657"/>
              <ac:spMk id="45" creationId="{00000000-0000-0000-0000-000000000000}"/>
            </ac:spMkLst>
          </pc:spChg>
          <pc:spChg chg="mod">
            <ac:chgData name="LAWSON, Catherine" userId="61639cc2-6d54-462a-b4b0-89c4cc7abcaa" providerId="ADAL" clId="{4E3EBE96-F93B-4E9D-963D-220B6A5FA442}" dt="2020-08-10T11:09:45.919" v="28" actId="207"/>
            <ac:spMkLst>
              <pc:docMk/>
              <pc:sldMasterMk cId="0" sldId="2147483670"/>
              <pc:sldLayoutMk cId="0" sldId="2147483657"/>
              <ac:spMk id="46" creationId="{00000000-0000-0000-0000-000000000000}"/>
            </ac:spMkLst>
          </pc:spChg>
          <pc:spChg chg="mod">
            <ac:chgData name="LAWSON, Catherine" userId="61639cc2-6d54-462a-b4b0-89c4cc7abcaa" providerId="ADAL" clId="{4E3EBE96-F93B-4E9D-963D-220B6A5FA442}" dt="2020-08-10T11:09:49.094" v="29" actId="207"/>
            <ac:spMkLst>
              <pc:docMk/>
              <pc:sldMasterMk cId="0" sldId="2147483670"/>
              <pc:sldLayoutMk cId="0" sldId="2147483657"/>
              <ac:spMk id="47" creationId="{00000000-0000-0000-0000-000000000000}"/>
            </ac:spMkLst>
          </pc:spChg>
        </pc:sldLayoutChg>
        <pc:sldLayoutChg chg="modSp">
          <pc:chgData name="LAWSON, Catherine" userId="61639cc2-6d54-462a-b4b0-89c4cc7abcaa" providerId="ADAL" clId="{4E3EBE96-F93B-4E9D-963D-220B6A5FA442}" dt="2020-08-10T11:09:54.527" v="30" actId="207"/>
          <pc:sldLayoutMkLst>
            <pc:docMk/>
            <pc:sldMasterMk cId="0" sldId="2147483670"/>
            <pc:sldLayoutMk cId="0" sldId="2147483658"/>
          </pc:sldLayoutMkLst>
          <pc:spChg chg="mod">
            <ac:chgData name="LAWSON, Catherine" userId="61639cc2-6d54-462a-b4b0-89c4cc7abcaa" providerId="ADAL" clId="{4E3EBE96-F93B-4E9D-963D-220B6A5FA442}" dt="2020-08-10T11:09:54.527" v="30" actId="207"/>
            <ac:spMkLst>
              <pc:docMk/>
              <pc:sldMasterMk cId="0" sldId="2147483670"/>
              <pc:sldLayoutMk cId="0" sldId="2147483658"/>
              <ac:spMk id="49" creationId="{00000000-0000-0000-0000-000000000000}"/>
            </ac:spMkLst>
          </pc:spChg>
        </pc:sldLayoutChg>
      </pc:sldMasterChg>
      <pc:sldMasterChg chg="modSp modSldLayout">
        <pc:chgData name="LAWSON, Catherine" userId="61639cc2-6d54-462a-b4b0-89c4cc7abcaa" providerId="ADAL" clId="{4E3EBE96-F93B-4E9D-963D-220B6A5FA442}" dt="2020-08-10T11:12:56.667" v="64" actId="207"/>
        <pc:sldMasterMkLst>
          <pc:docMk/>
          <pc:sldMasterMk cId="0" sldId="2147483671"/>
        </pc:sldMasterMkLst>
        <pc:spChg chg="mod">
          <ac:chgData name="LAWSON, Catherine" userId="61639cc2-6d54-462a-b4b0-89c4cc7abcaa" providerId="ADAL" clId="{4E3EBE96-F93B-4E9D-963D-220B6A5FA442}" dt="2020-08-10T11:10:08.599" v="32" actId="207"/>
          <ac:spMkLst>
            <pc:docMk/>
            <pc:sldMasterMk cId="0" sldId="2147483671"/>
            <ac:spMk id="51" creationId="{00000000-0000-0000-0000-000000000000}"/>
          </ac:spMkLst>
        </pc:spChg>
        <pc:spChg chg="mod">
          <ac:chgData name="LAWSON, Catherine" userId="61639cc2-6d54-462a-b4b0-89c4cc7abcaa" providerId="ADAL" clId="{4E3EBE96-F93B-4E9D-963D-220B6A5FA442}" dt="2020-08-10T11:10:13.038" v="33" actId="207"/>
          <ac:spMkLst>
            <pc:docMk/>
            <pc:sldMasterMk cId="0" sldId="2147483671"/>
            <ac:spMk id="52" creationId="{00000000-0000-0000-0000-000000000000}"/>
          </ac:spMkLst>
        </pc:spChg>
        <pc:spChg chg="mod">
          <ac:chgData name="LAWSON, Catherine" userId="61639cc2-6d54-462a-b4b0-89c4cc7abcaa" providerId="ADAL" clId="{4E3EBE96-F93B-4E9D-963D-220B6A5FA442}" dt="2020-08-10T11:10:18.778" v="34" actId="207"/>
          <ac:spMkLst>
            <pc:docMk/>
            <pc:sldMasterMk cId="0" sldId="2147483671"/>
            <ac:spMk id="53" creationId="{00000000-0000-0000-0000-000000000000}"/>
          </ac:spMkLst>
        </pc:spChg>
        <pc:sldLayoutChg chg="modSp">
          <pc:chgData name="LAWSON, Catherine" userId="61639cc2-6d54-462a-b4b0-89c4cc7abcaa" providerId="ADAL" clId="{4E3EBE96-F93B-4E9D-963D-220B6A5FA442}" dt="2020-08-10T11:10:31.731" v="36" actId="207"/>
          <pc:sldLayoutMkLst>
            <pc:docMk/>
            <pc:sldMasterMk cId="0" sldId="2147483671"/>
            <pc:sldLayoutMk cId="0" sldId="2147483659"/>
          </pc:sldLayoutMkLst>
          <pc:spChg chg="mod">
            <ac:chgData name="LAWSON, Catherine" userId="61639cc2-6d54-462a-b4b0-89c4cc7abcaa" providerId="ADAL" clId="{4E3EBE96-F93B-4E9D-963D-220B6A5FA442}" dt="2020-08-10T11:10:26.630" v="35" actId="207"/>
            <ac:spMkLst>
              <pc:docMk/>
              <pc:sldMasterMk cId="0" sldId="2147483671"/>
              <pc:sldLayoutMk cId="0" sldId="2147483659"/>
              <ac:spMk id="55" creationId="{00000000-0000-0000-0000-000000000000}"/>
            </ac:spMkLst>
          </pc:spChg>
          <pc:spChg chg="mod">
            <ac:chgData name="LAWSON, Catherine" userId="61639cc2-6d54-462a-b4b0-89c4cc7abcaa" providerId="ADAL" clId="{4E3EBE96-F93B-4E9D-963D-220B6A5FA442}" dt="2020-08-10T11:10:31.731" v="36" actId="207"/>
            <ac:spMkLst>
              <pc:docMk/>
              <pc:sldMasterMk cId="0" sldId="2147483671"/>
              <pc:sldLayoutMk cId="0" sldId="2147483659"/>
              <ac:spMk id="57" creationId="{00000000-0000-0000-0000-000000000000}"/>
            </ac:spMkLst>
          </pc:spChg>
        </pc:sldLayoutChg>
        <pc:sldLayoutChg chg="modSp mod">
          <pc:chgData name="LAWSON, Catherine" userId="61639cc2-6d54-462a-b4b0-89c4cc7abcaa" providerId="ADAL" clId="{4E3EBE96-F93B-4E9D-963D-220B6A5FA442}" dt="2020-08-10T11:11:07.145" v="44" actId="207"/>
          <pc:sldLayoutMkLst>
            <pc:docMk/>
            <pc:sldMasterMk cId="0" sldId="2147483671"/>
            <pc:sldLayoutMk cId="0" sldId="2147483660"/>
          </pc:sldLayoutMkLst>
          <pc:spChg chg="mod">
            <ac:chgData name="LAWSON, Catherine" userId="61639cc2-6d54-462a-b4b0-89c4cc7abcaa" providerId="ADAL" clId="{4E3EBE96-F93B-4E9D-963D-220B6A5FA442}" dt="2020-08-10T11:10:45.737" v="38" actId="207"/>
            <ac:spMkLst>
              <pc:docMk/>
              <pc:sldMasterMk cId="0" sldId="2147483671"/>
              <pc:sldLayoutMk cId="0" sldId="2147483660"/>
              <ac:spMk id="59" creationId="{00000000-0000-0000-0000-000000000000}"/>
            </ac:spMkLst>
          </pc:spChg>
          <pc:spChg chg="mod">
            <ac:chgData name="LAWSON, Catherine" userId="61639cc2-6d54-462a-b4b0-89c4cc7abcaa" providerId="ADAL" clId="{4E3EBE96-F93B-4E9D-963D-220B6A5FA442}" dt="2020-08-10T11:10:50.785" v="39" actId="207"/>
            <ac:spMkLst>
              <pc:docMk/>
              <pc:sldMasterMk cId="0" sldId="2147483671"/>
              <pc:sldLayoutMk cId="0" sldId="2147483660"/>
              <ac:spMk id="60" creationId="{00000000-0000-0000-0000-000000000000}"/>
            </ac:spMkLst>
          </pc:spChg>
          <pc:spChg chg="mod">
            <ac:chgData name="LAWSON, Catherine" userId="61639cc2-6d54-462a-b4b0-89c4cc7abcaa" providerId="ADAL" clId="{4E3EBE96-F93B-4E9D-963D-220B6A5FA442}" dt="2020-08-10T11:10:54.599" v="40" actId="207"/>
            <ac:spMkLst>
              <pc:docMk/>
              <pc:sldMasterMk cId="0" sldId="2147483671"/>
              <pc:sldLayoutMk cId="0" sldId="2147483660"/>
              <ac:spMk id="61" creationId="{00000000-0000-0000-0000-000000000000}"/>
            </ac:spMkLst>
          </pc:spChg>
          <pc:spChg chg="mod">
            <ac:chgData name="LAWSON, Catherine" userId="61639cc2-6d54-462a-b4b0-89c4cc7abcaa" providerId="ADAL" clId="{4E3EBE96-F93B-4E9D-963D-220B6A5FA442}" dt="2020-08-10T11:11:07.145" v="44" actId="207"/>
            <ac:spMkLst>
              <pc:docMk/>
              <pc:sldMasterMk cId="0" sldId="2147483671"/>
              <pc:sldLayoutMk cId="0" sldId="2147483660"/>
              <ac:spMk id="62" creationId="{00000000-0000-0000-0000-000000000000}"/>
            </ac:spMkLst>
          </pc:spChg>
        </pc:sldLayoutChg>
        <pc:sldLayoutChg chg="modSp">
          <pc:chgData name="LAWSON, Catherine" userId="61639cc2-6d54-462a-b4b0-89c4cc7abcaa" providerId="ADAL" clId="{4E3EBE96-F93B-4E9D-963D-220B6A5FA442}" dt="2020-08-10T11:11:19.461" v="46" actId="207"/>
          <pc:sldLayoutMkLst>
            <pc:docMk/>
            <pc:sldMasterMk cId="0" sldId="2147483671"/>
            <pc:sldLayoutMk cId="0" sldId="2147483661"/>
          </pc:sldLayoutMkLst>
          <pc:spChg chg="mod">
            <ac:chgData name="LAWSON, Catherine" userId="61639cc2-6d54-462a-b4b0-89c4cc7abcaa" providerId="ADAL" clId="{4E3EBE96-F93B-4E9D-963D-220B6A5FA442}" dt="2020-08-10T11:11:19.461" v="46" actId="207"/>
            <ac:spMkLst>
              <pc:docMk/>
              <pc:sldMasterMk cId="0" sldId="2147483671"/>
              <pc:sldLayoutMk cId="0" sldId="2147483661"/>
              <ac:spMk id="64" creationId="{00000000-0000-0000-0000-000000000000}"/>
            </ac:spMkLst>
          </pc:spChg>
          <pc:spChg chg="mod">
            <ac:chgData name="LAWSON, Catherine" userId="61639cc2-6d54-462a-b4b0-89c4cc7abcaa" providerId="ADAL" clId="{4E3EBE96-F93B-4E9D-963D-220B6A5FA442}" dt="2020-08-10T11:11:14.334" v="45" actId="207"/>
            <ac:spMkLst>
              <pc:docMk/>
              <pc:sldMasterMk cId="0" sldId="2147483671"/>
              <pc:sldLayoutMk cId="0" sldId="2147483661"/>
              <ac:spMk id="65" creationId="{00000000-0000-0000-0000-000000000000}"/>
            </ac:spMkLst>
          </pc:spChg>
        </pc:sldLayoutChg>
        <pc:sldLayoutChg chg="modSp">
          <pc:chgData name="LAWSON, Catherine" userId="61639cc2-6d54-462a-b4b0-89c4cc7abcaa" providerId="ADAL" clId="{4E3EBE96-F93B-4E9D-963D-220B6A5FA442}" dt="2020-08-10T11:11:31.485" v="48" actId="207"/>
          <pc:sldLayoutMkLst>
            <pc:docMk/>
            <pc:sldMasterMk cId="0" sldId="2147483671"/>
            <pc:sldLayoutMk cId="0" sldId="2147483662"/>
          </pc:sldLayoutMkLst>
          <pc:spChg chg="mod">
            <ac:chgData name="LAWSON, Catherine" userId="61639cc2-6d54-462a-b4b0-89c4cc7abcaa" providerId="ADAL" clId="{4E3EBE96-F93B-4E9D-963D-220B6A5FA442}" dt="2020-08-10T11:11:31.485" v="48" actId="207"/>
            <ac:spMkLst>
              <pc:docMk/>
              <pc:sldMasterMk cId="0" sldId="2147483671"/>
              <pc:sldLayoutMk cId="0" sldId="2147483662"/>
              <ac:spMk id="67" creationId="{00000000-0000-0000-0000-000000000000}"/>
            </ac:spMkLst>
          </pc:spChg>
          <pc:spChg chg="mod">
            <ac:chgData name="LAWSON, Catherine" userId="61639cc2-6d54-462a-b4b0-89c4cc7abcaa" providerId="ADAL" clId="{4E3EBE96-F93B-4E9D-963D-220B6A5FA442}" dt="2020-08-10T11:11:27.268" v="47" actId="207"/>
            <ac:spMkLst>
              <pc:docMk/>
              <pc:sldMasterMk cId="0" sldId="2147483671"/>
              <pc:sldLayoutMk cId="0" sldId="2147483662"/>
              <ac:spMk id="69" creationId="{00000000-0000-0000-0000-000000000000}"/>
            </ac:spMkLst>
          </pc:spChg>
        </pc:sldLayoutChg>
        <pc:sldLayoutChg chg="modSp">
          <pc:chgData name="LAWSON, Catherine" userId="61639cc2-6d54-462a-b4b0-89c4cc7abcaa" providerId="ADAL" clId="{4E3EBE96-F93B-4E9D-963D-220B6A5FA442}" dt="2020-08-10T11:11:54.679" v="51" actId="207"/>
          <pc:sldLayoutMkLst>
            <pc:docMk/>
            <pc:sldMasterMk cId="0" sldId="2147483671"/>
            <pc:sldLayoutMk cId="0" sldId="2147483663"/>
          </pc:sldLayoutMkLst>
          <pc:spChg chg="mod">
            <ac:chgData name="LAWSON, Catherine" userId="61639cc2-6d54-462a-b4b0-89c4cc7abcaa" providerId="ADAL" clId="{4E3EBE96-F93B-4E9D-963D-220B6A5FA442}" dt="2020-08-10T11:11:44.733" v="49" actId="207"/>
            <ac:spMkLst>
              <pc:docMk/>
              <pc:sldMasterMk cId="0" sldId="2147483671"/>
              <pc:sldLayoutMk cId="0" sldId="2147483663"/>
              <ac:spMk id="71" creationId="{00000000-0000-0000-0000-000000000000}"/>
            </ac:spMkLst>
          </pc:spChg>
          <pc:spChg chg="mod">
            <ac:chgData name="LAWSON, Catherine" userId="61639cc2-6d54-462a-b4b0-89c4cc7abcaa" providerId="ADAL" clId="{4E3EBE96-F93B-4E9D-963D-220B6A5FA442}" dt="2020-08-10T11:11:51.616" v="50" actId="207"/>
            <ac:spMkLst>
              <pc:docMk/>
              <pc:sldMasterMk cId="0" sldId="2147483671"/>
              <pc:sldLayoutMk cId="0" sldId="2147483663"/>
              <ac:spMk id="72" creationId="{00000000-0000-0000-0000-000000000000}"/>
            </ac:spMkLst>
          </pc:spChg>
          <pc:spChg chg="mod">
            <ac:chgData name="LAWSON, Catherine" userId="61639cc2-6d54-462a-b4b0-89c4cc7abcaa" providerId="ADAL" clId="{4E3EBE96-F93B-4E9D-963D-220B6A5FA442}" dt="2020-08-10T11:11:54.679" v="51" actId="207"/>
            <ac:spMkLst>
              <pc:docMk/>
              <pc:sldMasterMk cId="0" sldId="2147483671"/>
              <pc:sldLayoutMk cId="0" sldId="2147483663"/>
              <ac:spMk id="73" creationId="{00000000-0000-0000-0000-000000000000}"/>
            </ac:spMkLst>
          </pc:spChg>
        </pc:sldLayoutChg>
        <pc:sldLayoutChg chg="modSp">
          <pc:chgData name="LAWSON, Catherine" userId="61639cc2-6d54-462a-b4b0-89c4cc7abcaa" providerId="ADAL" clId="{4E3EBE96-F93B-4E9D-963D-220B6A5FA442}" dt="2020-08-10T11:12:05.905" v="53" actId="207"/>
          <pc:sldLayoutMkLst>
            <pc:docMk/>
            <pc:sldMasterMk cId="0" sldId="2147483671"/>
            <pc:sldLayoutMk cId="0" sldId="2147483664"/>
          </pc:sldLayoutMkLst>
          <pc:spChg chg="mod">
            <ac:chgData name="LAWSON, Catherine" userId="61639cc2-6d54-462a-b4b0-89c4cc7abcaa" providerId="ADAL" clId="{4E3EBE96-F93B-4E9D-963D-220B6A5FA442}" dt="2020-08-10T11:12:05.905" v="53" actId="207"/>
            <ac:spMkLst>
              <pc:docMk/>
              <pc:sldMasterMk cId="0" sldId="2147483671"/>
              <pc:sldLayoutMk cId="0" sldId="2147483664"/>
              <ac:spMk id="75" creationId="{00000000-0000-0000-0000-000000000000}"/>
            </ac:spMkLst>
          </pc:spChg>
          <pc:spChg chg="mod">
            <ac:chgData name="LAWSON, Catherine" userId="61639cc2-6d54-462a-b4b0-89c4cc7abcaa" providerId="ADAL" clId="{4E3EBE96-F93B-4E9D-963D-220B6A5FA442}" dt="2020-08-10T11:12:01.432" v="52" actId="207"/>
            <ac:spMkLst>
              <pc:docMk/>
              <pc:sldMasterMk cId="0" sldId="2147483671"/>
              <pc:sldLayoutMk cId="0" sldId="2147483664"/>
              <ac:spMk id="76" creationId="{00000000-0000-0000-0000-000000000000}"/>
            </ac:spMkLst>
          </pc:spChg>
        </pc:sldLayoutChg>
        <pc:sldLayoutChg chg="modSp">
          <pc:chgData name="LAWSON, Catherine" userId="61639cc2-6d54-462a-b4b0-89c4cc7abcaa" providerId="ADAL" clId="{4E3EBE96-F93B-4E9D-963D-220B6A5FA442}" dt="2020-08-10T11:12:18.081" v="56" actId="207"/>
          <pc:sldLayoutMkLst>
            <pc:docMk/>
            <pc:sldMasterMk cId="0" sldId="2147483671"/>
            <pc:sldLayoutMk cId="0" sldId="2147483665"/>
          </pc:sldLayoutMkLst>
          <pc:spChg chg="mod">
            <ac:chgData name="LAWSON, Catherine" userId="61639cc2-6d54-462a-b4b0-89c4cc7abcaa" providerId="ADAL" clId="{4E3EBE96-F93B-4E9D-963D-220B6A5FA442}" dt="2020-08-10T11:12:09.910" v="54" actId="207"/>
            <ac:spMkLst>
              <pc:docMk/>
              <pc:sldMasterMk cId="0" sldId="2147483671"/>
              <pc:sldLayoutMk cId="0" sldId="2147483665"/>
              <ac:spMk id="78" creationId="{00000000-0000-0000-0000-000000000000}"/>
            </ac:spMkLst>
          </pc:spChg>
          <pc:spChg chg="mod">
            <ac:chgData name="LAWSON, Catherine" userId="61639cc2-6d54-462a-b4b0-89c4cc7abcaa" providerId="ADAL" clId="{4E3EBE96-F93B-4E9D-963D-220B6A5FA442}" dt="2020-08-10T11:12:14.678" v="55" actId="207"/>
            <ac:spMkLst>
              <pc:docMk/>
              <pc:sldMasterMk cId="0" sldId="2147483671"/>
              <pc:sldLayoutMk cId="0" sldId="2147483665"/>
              <ac:spMk id="79" creationId="{00000000-0000-0000-0000-000000000000}"/>
            </ac:spMkLst>
          </pc:spChg>
          <pc:spChg chg="mod">
            <ac:chgData name="LAWSON, Catherine" userId="61639cc2-6d54-462a-b4b0-89c4cc7abcaa" providerId="ADAL" clId="{4E3EBE96-F93B-4E9D-963D-220B6A5FA442}" dt="2020-08-10T11:12:18.081" v="56" actId="207"/>
            <ac:spMkLst>
              <pc:docMk/>
              <pc:sldMasterMk cId="0" sldId="2147483671"/>
              <pc:sldLayoutMk cId="0" sldId="2147483665"/>
              <ac:spMk id="80" creationId="{00000000-0000-0000-0000-000000000000}"/>
            </ac:spMkLst>
          </pc:spChg>
        </pc:sldLayoutChg>
        <pc:sldLayoutChg chg="modSp">
          <pc:chgData name="LAWSON, Catherine" userId="61639cc2-6d54-462a-b4b0-89c4cc7abcaa" providerId="ADAL" clId="{4E3EBE96-F93B-4E9D-963D-220B6A5FA442}" dt="2020-08-10T11:12:22.922" v="57" actId="207"/>
          <pc:sldLayoutMkLst>
            <pc:docMk/>
            <pc:sldMasterMk cId="0" sldId="2147483671"/>
            <pc:sldLayoutMk cId="0" sldId="2147483666"/>
          </pc:sldLayoutMkLst>
          <pc:spChg chg="mod">
            <ac:chgData name="LAWSON, Catherine" userId="61639cc2-6d54-462a-b4b0-89c4cc7abcaa" providerId="ADAL" clId="{4E3EBE96-F93B-4E9D-963D-220B6A5FA442}" dt="2020-08-10T11:12:22.922" v="57" actId="207"/>
            <ac:spMkLst>
              <pc:docMk/>
              <pc:sldMasterMk cId="0" sldId="2147483671"/>
              <pc:sldLayoutMk cId="0" sldId="2147483666"/>
              <ac:spMk id="83" creationId="{00000000-0000-0000-0000-000000000000}"/>
            </ac:spMkLst>
          </pc:spChg>
        </pc:sldLayoutChg>
        <pc:sldLayoutChg chg="modSp">
          <pc:chgData name="LAWSON, Catherine" userId="61639cc2-6d54-462a-b4b0-89c4cc7abcaa" providerId="ADAL" clId="{4E3EBE96-F93B-4E9D-963D-220B6A5FA442}" dt="2020-08-10T11:12:43.265" v="61" actId="207"/>
          <pc:sldLayoutMkLst>
            <pc:docMk/>
            <pc:sldMasterMk cId="0" sldId="2147483671"/>
            <pc:sldLayoutMk cId="0" sldId="2147483667"/>
          </pc:sldLayoutMkLst>
          <pc:spChg chg="mod">
            <ac:chgData name="LAWSON, Catherine" userId="61639cc2-6d54-462a-b4b0-89c4cc7abcaa" providerId="ADAL" clId="{4E3EBE96-F93B-4E9D-963D-220B6A5FA442}" dt="2020-08-10T11:12:38.491" v="60" actId="207"/>
            <ac:spMkLst>
              <pc:docMk/>
              <pc:sldMasterMk cId="0" sldId="2147483671"/>
              <pc:sldLayoutMk cId="0" sldId="2147483667"/>
              <ac:spMk id="86" creationId="{00000000-0000-0000-0000-000000000000}"/>
            </ac:spMkLst>
          </pc:spChg>
          <pc:spChg chg="mod">
            <ac:chgData name="LAWSON, Catherine" userId="61639cc2-6d54-462a-b4b0-89c4cc7abcaa" providerId="ADAL" clId="{4E3EBE96-F93B-4E9D-963D-220B6A5FA442}" dt="2020-08-10T11:12:43.265" v="61" actId="207"/>
            <ac:spMkLst>
              <pc:docMk/>
              <pc:sldMasterMk cId="0" sldId="2147483671"/>
              <pc:sldLayoutMk cId="0" sldId="2147483667"/>
              <ac:spMk id="87" creationId="{00000000-0000-0000-0000-000000000000}"/>
            </ac:spMkLst>
          </pc:spChg>
          <pc:spChg chg="mod">
            <ac:chgData name="LAWSON, Catherine" userId="61639cc2-6d54-462a-b4b0-89c4cc7abcaa" providerId="ADAL" clId="{4E3EBE96-F93B-4E9D-963D-220B6A5FA442}" dt="2020-08-10T11:12:33.868" v="59" actId="207"/>
            <ac:spMkLst>
              <pc:docMk/>
              <pc:sldMasterMk cId="0" sldId="2147483671"/>
              <pc:sldLayoutMk cId="0" sldId="2147483667"/>
              <ac:spMk id="88" creationId="{00000000-0000-0000-0000-000000000000}"/>
            </ac:spMkLst>
          </pc:spChg>
          <pc:spChg chg="mod">
            <ac:chgData name="LAWSON, Catherine" userId="61639cc2-6d54-462a-b4b0-89c4cc7abcaa" providerId="ADAL" clId="{4E3EBE96-F93B-4E9D-963D-220B6A5FA442}" dt="2020-08-10T11:12:29.980" v="58" actId="207"/>
            <ac:spMkLst>
              <pc:docMk/>
              <pc:sldMasterMk cId="0" sldId="2147483671"/>
              <pc:sldLayoutMk cId="0" sldId="2147483667"/>
              <ac:spMk id="89" creationId="{00000000-0000-0000-0000-000000000000}"/>
            </ac:spMkLst>
          </pc:spChg>
        </pc:sldLayoutChg>
        <pc:sldLayoutChg chg="modSp">
          <pc:chgData name="LAWSON, Catherine" userId="61639cc2-6d54-462a-b4b0-89c4cc7abcaa" providerId="ADAL" clId="{4E3EBE96-F93B-4E9D-963D-220B6A5FA442}" dt="2020-08-10T11:12:51.872" v="63" actId="207"/>
          <pc:sldLayoutMkLst>
            <pc:docMk/>
            <pc:sldMasterMk cId="0" sldId="2147483671"/>
            <pc:sldLayoutMk cId="0" sldId="2147483668"/>
          </pc:sldLayoutMkLst>
          <pc:spChg chg="mod">
            <ac:chgData name="LAWSON, Catherine" userId="61639cc2-6d54-462a-b4b0-89c4cc7abcaa" providerId="ADAL" clId="{4E3EBE96-F93B-4E9D-963D-220B6A5FA442}" dt="2020-08-10T11:12:51.872" v="63" actId="207"/>
            <ac:spMkLst>
              <pc:docMk/>
              <pc:sldMasterMk cId="0" sldId="2147483671"/>
              <pc:sldLayoutMk cId="0" sldId="2147483668"/>
              <ac:spMk id="91" creationId="{00000000-0000-0000-0000-000000000000}"/>
            </ac:spMkLst>
          </pc:spChg>
          <pc:spChg chg="mod">
            <ac:chgData name="LAWSON, Catherine" userId="61639cc2-6d54-462a-b4b0-89c4cc7abcaa" providerId="ADAL" clId="{4E3EBE96-F93B-4E9D-963D-220B6A5FA442}" dt="2020-08-10T11:12:48.149" v="62" actId="207"/>
            <ac:spMkLst>
              <pc:docMk/>
              <pc:sldMasterMk cId="0" sldId="2147483671"/>
              <pc:sldLayoutMk cId="0" sldId="2147483668"/>
              <ac:spMk id="92" creationId="{00000000-0000-0000-0000-000000000000}"/>
            </ac:spMkLst>
          </pc:spChg>
        </pc:sldLayoutChg>
        <pc:sldLayoutChg chg="modSp">
          <pc:chgData name="LAWSON, Catherine" userId="61639cc2-6d54-462a-b4b0-89c4cc7abcaa" providerId="ADAL" clId="{4E3EBE96-F93B-4E9D-963D-220B6A5FA442}" dt="2020-08-10T11:12:56.667" v="64" actId="207"/>
          <pc:sldLayoutMkLst>
            <pc:docMk/>
            <pc:sldMasterMk cId="0" sldId="2147483671"/>
            <pc:sldLayoutMk cId="0" sldId="2147483669"/>
          </pc:sldLayoutMkLst>
          <pc:spChg chg="mod">
            <ac:chgData name="LAWSON, Catherine" userId="61639cc2-6d54-462a-b4b0-89c4cc7abcaa" providerId="ADAL" clId="{4E3EBE96-F93B-4E9D-963D-220B6A5FA442}" dt="2020-08-10T11:12:56.667" v="64" actId="207"/>
            <ac:spMkLst>
              <pc:docMk/>
              <pc:sldMasterMk cId="0" sldId="2147483671"/>
              <pc:sldLayoutMk cId="0" sldId="2147483669"/>
              <ac:spMk id="94" creationId="{00000000-0000-0000-0000-000000000000}"/>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7ef6a99b16_0_4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7ef6a99b16_0_4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76b178712f_0_5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76b178712f_0_5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7f584e6781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72" name="Google Shape;172;g7f584e6781_0_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76b178712f_0_4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 name="Google Shape;181;g76b178712f_0_4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7f2d7ec47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9" name="Google Shape;189;g7f2d7ec47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7f2d7ec470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 name="Google Shape;196;g7f2d7ec470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76c7af7548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76c7af7548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8b0098cd62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8b0098cd62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7de3345185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5" name="Google Shape;215;g7de3345185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g7de3345185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2" name="Google Shape;222;g7de3345185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g7f584e6781_0_1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29" name="Google Shape;229;g7f584e6781_0_1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76ac11c440_0_1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76ac11c440_0_1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g82f441225d_0_1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35" name="Google Shape;235;g82f441225d_0_13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g89f5b4ab98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4" name="Google Shape;244;g89f5b4ab98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g89f5b4ab98_0_1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50" name="Google Shape;250;g89f5b4ab98_0_10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g89f5b4ab98_0_1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59" name="Google Shape;259;g89f5b4ab98_0_1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g7fbd0450ae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68" name="Google Shape;268;g7fbd0450ae_1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Google Shape;276;g7fffd47cf3_3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77" name="Google Shape;277;g7fffd47cf3_3_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g89f5b4ab98_0_1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6" name="Google Shape;286;g89f5b4ab98_0_1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g7fffd47cf3_3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92" name="Google Shape;292;g7fffd47cf3_3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g82f441225d_0_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01" name="Google Shape;301;g82f441225d_0_8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Google Shape;309;g82f441225d_0_1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10" name="Google Shape;310;g82f441225d_0_19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76c7af7548_0_1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76c7af7548_0_1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Google Shape;318;g89f5b4ab98_0_1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9" name="Google Shape;319;g89f5b4ab98_0_1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Google Shape;324;g82f441225d_0_2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25" name="Google Shape;325;g82f441225d_0_2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Google Shape;333;g7fbd0450ae_1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34" name="Google Shape;334;g7fbd0450ae_1_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1"/>
        <p:cNvGrpSpPr/>
        <p:nvPr/>
      </p:nvGrpSpPr>
      <p:grpSpPr>
        <a:xfrm>
          <a:off x="0" y="0"/>
          <a:ext cx="0" cy="0"/>
          <a:chOff x="0" y="0"/>
          <a:chExt cx="0" cy="0"/>
        </a:xfrm>
      </p:grpSpPr>
      <p:sp>
        <p:nvSpPr>
          <p:cNvPr id="342" name="Google Shape;342;g82f441225d_0_2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43" name="Google Shape;343;g82f441225d_0_24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
        <p:cNvGrpSpPr/>
        <p:nvPr/>
      </p:nvGrpSpPr>
      <p:grpSpPr>
        <a:xfrm>
          <a:off x="0" y="0"/>
          <a:ext cx="0" cy="0"/>
          <a:chOff x="0" y="0"/>
          <a:chExt cx="0" cy="0"/>
        </a:xfrm>
      </p:grpSpPr>
      <p:sp>
        <p:nvSpPr>
          <p:cNvPr id="351" name="Google Shape;351;g7716f9269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52" name="Google Shape;352;g7716f9269c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9"/>
        <p:cNvGrpSpPr/>
        <p:nvPr/>
      </p:nvGrpSpPr>
      <p:grpSpPr>
        <a:xfrm>
          <a:off x="0" y="0"/>
          <a:ext cx="0" cy="0"/>
          <a:chOff x="0" y="0"/>
          <a:chExt cx="0" cy="0"/>
        </a:xfrm>
      </p:grpSpPr>
      <p:sp>
        <p:nvSpPr>
          <p:cNvPr id="360" name="Google Shape;360;g7f584e6781_0_2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61" name="Google Shape;361;g7f584e6781_0_2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6"/>
        <p:cNvGrpSpPr/>
        <p:nvPr/>
      </p:nvGrpSpPr>
      <p:grpSpPr>
        <a:xfrm>
          <a:off x="0" y="0"/>
          <a:ext cx="0" cy="0"/>
          <a:chOff x="0" y="0"/>
          <a:chExt cx="0" cy="0"/>
        </a:xfrm>
      </p:grpSpPr>
      <p:sp>
        <p:nvSpPr>
          <p:cNvPr id="367" name="Google Shape;367;g89f5b4ab98_2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8" name="Google Shape;368;g89f5b4ab98_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2"/>
        <p:cNvGrpSpPr/>
        <p:nvPr/>
      </p:nvGrpSpPr>
      <p:grpSpPr>
        <a:xfrm>
          <a:off x="0" y="0"/>
          <a:ext cx="0" cy="0"/>
          <a:chOff x="0" y="0"/>
          <a:chExt cx="0" cy="0"/>
        </a:xfrm>
      </p:grpSpPr>
      <p:sp>
        <p:nvSpPr>
          <p:cNvPr id="373" name="Google Shape;373;g82f441225d_0_2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74" name="Google Shape;374;g82f441225d_0_20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1"/>
        <p:cNvGrpSpPr/>
        <p:nvPr/>
      </p:nvGrpSpPr>
      <p:grpSpPr>
        <a:xfrm>
          <a:off x="0" y="0"/>
          <a:ext cx="0" cy="0"/>
          <a:chOff x="0" y="0"/>
          <a:chExt cx="0" cy="0"/>
        </a:xfrm>
      </p:grpSpPr>
      <p:sp>
        <p:nvSpPr>
          <p:cNvPr id="382" name="Google Shape;382;g82f441225d_0_1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83" name="Google Shape;383;g82f441225d_0_1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Google Shape;391;g7fad1ffc7b_1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92" name="Google Shape;392;g7fad1ffc7b_11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76b178712f_0_4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76b178712f_0_4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9"/>
        <p:cNvGrpSpPr/>
        <p:nvPr/>
      </p:nvGrpSpPr>
      <p:grpSpPr>
        <a:xfrm>
          <a:off x="0" y="0"/>
          <a:ext cx="0" cy="0"/>
          <a:chOff x="0" y="0"/>
          <a:chExt cx="0" cy="0"/>
        </a:xfrm>
      </p:grpSpPr>
      <p:sp>
        <p:nvSpPr>
          <p:cNvPr id="400" name="Google Shape;400;g82f441225d_0_1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01" name="Google Shape;401;g82f441225d_0_17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8"/>
        <p:cNvGrpSpPr/>
        <p:nvPr/>
      </p:nvGrpSpPr>
      <p:grpSpPr>
        <a:xfrm>
          <a:off x="0" y="0"/>
          <a:ext cx="0" cy="0"/>
          <a:chOff x="0" y="0"/>
          <a:chExt cx="0" cy="0"/>
        </a:xfrm>
      </p:grpSpPr>
      <p:sp>
        <p:nvSpPr>
          <p:cNvPr id="409" name="Google Shape;409;g82f441225d_0_1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10" name="Google Shape;410;g82f441225d_0_18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7"/>
        <p:cNvGrpSpPr/>
        <p:nvPr/>
      </p:nvGrpSpPr>
      <p:grpSpPr>
        <a:xfrm>
          <a:off x="0" y="0"/>
          <a:ext cx="0" cy="0"/>
          <a:chOff x="0" y="0"/>
          <a:chExt cx="0" cy="0"/>
        </a:xfrm>
      </p:grpSpPr>
      <p:sp>
        <p:nvSpPr>
          <p:cNvPr id="418" name="Google Shape;418;g82f441225d_0_1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19" name="Google Shape;419;g82f441225d_0_16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6"/>
        <p:cNvGrpSpPr/>
        <p:nvPr/>
      </p:nvGrpSpPr>
      <p:grpSpPr>
        <a:xfrm>
          <a:off x="0" y="0"/>
          <a:ext cx="0" cy="0"/>
          <a:chOff x="0" y="0"/>
          <a:chExt cx="0" cy="0"/>
        </a:xfrm>
      </p:grpSpPr>
      <p:sp>
        <p:nvSpPr>
          <p:cNvPr id="427" name="Google Shape;427;g7716f9269c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28" name="Google Shape;428;g7716f9269c_0_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5"/>
        <p:cNvGrpSpPr/>
        <p:nvPr/>
      </p:nvGrpSpPr>
      <p:grpSpPr>
        <a:xfrm>
          <a:off x="0" y="0"/>
          <a:ext cx="0" cy="0"/>
          <a:chOff x="0" y="0"/>
          <a:chExt cx="0" cy="0"/>
        </a:xfrm>
      </p:grpSpPr>
      <p:sp>
        <p:nvSpPr>
          <p:cNvPr id="436" name="Google Shape;436;g7fbd0450ae_1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37" name="Google Shape;437;g7fbd0450ae_1_3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4"/>
        <p:cNvGrpSpPr/>
        <p:nvPr/>
      </p:nvGrpSpPr>
      <p:grpSpPr>
        <a:xfrm>
          <a:off x="0" y="0"/>
          <a:ext cx="0" cy="0"/>
          <a:chOff x="0" y="0"/>
          <a:chExt cx="0" cy="0"/>
        </a:xfrm>
      </p:grpSpPr>
      <p:sp>
        <p:nvSpPr>
          <p:cNvPr id="445" name="Google Shape;445;g7fffd47cf3_3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46" name="Google Shape;446;g7fffd47cf3_3_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3"/>
        <p:cNvGrpSpPr/>
        <p:nvPr/>
      </p:nvGrpSpPr>
      <p:grpSpPr>
        <a:xfrm>
          <a:off x="0" y="0"/>
          <a:ext cx="0" cy="0"/>
          <a:chOff x="0" y="0"/>
          <a:chExt cx="0" cy="0"/>
        </a:xfrm>
      </p:grpSpPr>
      <p:sp>
        <p:nvSpPr>
          <p:cNvPr id="454" name="Google Shape;454;g82f441225d_0_1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55" name="Google Shape;455;g82f441225d_0_15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2"/>
        <p:cNvGrpSpPr/>
        <p:nvPr/>
      </p:nvGrpSpPr>
      <p:grpSpPr>
        <a:xfrm>
          <a:off x="0" y="0"/>
          <a:ext cx="0" cy="0"/>
          <a:chOff x="0" y="0"/>
          <a:chExt cx="0" cy="0"/>
        </a:xfrm>
      </p:grpSpPr>
      <p:sp>
        <p:nvSpPr>
          <p:cNvPr id="463" name="Google Shape;463;g7fad1ffc7b_7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64" name="Google Shape;464;g7fad1ffc7b_7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2"/>
        <p:cNvGrpSpPr/>
        <p:nvPr/>
      </p:nvGrpSpPr>
      <p:grpSpPr>
        <a:xfrm>
          <a:off x="0" y="0"/>
          <a:ext cx="0" cy="0"/>
          <a:chOff x="0" y="0"/>
          <a:chExt cx="0" cy="0"/>
        </a:xfrm>
      </p:grpSpPr>
      <p:sp>
        <p:nvSpPr>
          <p:cNvPr id="473" name="Google Shape;473;g89f5b4ab98_2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74" name="Google Shape;474;g89f5b4ab98_2_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1"/>
        <p:cNvGrpSpPr/>
        <p:nvPr/>
      </p:nvGrpSpPr>
      <p:grpSpPr>
        <a:xfrm>
          <a:off x="0" y="0"/>
          <a:ext cx="0" cy="0"/>
          <a:chOff x="0" y="0"/>
          <a:chExt cx="0" cy="0"/>
        </a:xfrm>
      </p:grpSpPr>
      <p:sp>
        <p:nvSpPr>
          <p:cNvPr id="482" name="Google Shape;482;g89f5b4ab98_2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83" name="Google Shape;483;g89f5b4ab98_2_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76b178712f_0_3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76b178712f_0_3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0"/>
        <p:cNvGrpSpPr/>
        <p:nvPr/>
      </p:nvGrpSpPr>
      <p:grpSpPr>
        <a:xfrm>
          <a:off x="0" y="0"/>
          <a:ext cx="0" cy="0"/>
          <a:chOff x="0" y="0"/>
          <a:chExt cx="0" cy="0"/>
        </a:xfrm>
      </p:grpSpPr>
      <p:sp>
        <p:nvSpPr>
          <p:cNvPr id="491" name="Google Shape;491;g7fad1ffc7b_7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92" name="Google Shape;492;g7fad1ffc7b_7_2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9"/>
        <p:cNvGrpSpPr/>
        <p:nvPr/>
      </p:nvGrpSpPr>
      <p:grpSpPr>
        <a:xfrm>
          <a:off x="0" y="0"/>
          <a:ext cx="0" cy="0"/>
          <a:chOff x="0" y="0"/>
          <a:chExt cx="0" cy="0"/>
        </a:xfrm>
      </p:grpSpPr>
      <p:sp>
        <p:nvSpPr>
          <p:cNvPr id="500" name="Google Shape;500;g751597c50d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01" name="Google Shape;501;g751597c50d_0_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8"/>
        <p:cNvGrpSpPr/>
        <p:nvPr/>
      </p:nvGrpSpPr>
      <p:grpSpPr>
        <a:xfrm>
          <a:off x="0" y="0"/>
          <a:ext cx="0" cy="0"/>
          <a:chOff x="0" y="0"/>
          <a:chExt cx="0" cy="0"/>
        </a:xfrm>
      </p:grpSpPr>
      <p:sp>
        <p:nvSpPr>
          <p:cNvPr id="509" name="Google Shape;509;g89f5b4ab98_2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0" name="Google Shape;510;g89f5b4ab98_2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4"/>
        <p:cNvGrpSpPr/>
        <p:nvPr/>
      </p:nvGrpSpPr>
      <p:grpSpPr>
        <a:xfrm>
          <a:off x="0" y="0"/>
          <a:ext cx="0" cy="0"/>
          <a:chOff x="0" y="0"/>
          <a:chExt cx="0" cy="0"/>
        </a:xfrm>
      </p:grpSpPr>
      <p:sp>
        <p:nvSpPr>
          <p:cNvPr id="515" name="Google Shape;515;g82f441225d_0_1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16" name="Google Shape;516;g82f441225d_0_10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3"/>
        <p:cNvGrpSpPr/>
        <p:nvPr/>
      </p:nvGrpSpPr>
      <p:grpSpPr>
        <a:xfrm>
          <a:off x="0" y="0"/>
          <a:ext cx="0" cy="0"/>
          <a:chOff x="0" y="0"/>
          <a:chExt cx="0" cy="0"/>
        </a:xfrm>
      </p:grpSpPr>
      <p:sp>
        <p:nvSpPr>
          <p:cNvPr id="524" name="Google Shape;524;g82f441225d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5" name="Google Shape;525;g82f441225d_0_2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2"/>
        <p:cNvGrpSpPr/>
        <p:nvPr/>
      </p:nvGrpSpPr>
      <p:grpSpPr>
        <a:xfrm>
          <a:off x="0" y="0"/>
          <a:ext cx="0" cy="0"/>
          <a:chOff x="0" y="0"/>
          <a:chExt cx="0" cy="0"/>
        </a:xfrm>
      </p:grpSpPr>
      <p:sp>
        <p:nvSpPr>
          <p:cNvPr id="533" name="Google Shape;533;g82f441225d_0_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34" name="Google Shape;534;g82f441225d_0_9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1"/>
        <p:cNvGrpSpPr/>
        <p:nvPr/>
      </p:nvGrpSpPr>
      <p:grpSpPr>
        <a:xfrm>
          <a:off x="0" y="0"/>
          <a:ext cx="0" cy="0"/>
          <a:chOff x="0" y="0"/>
          <a:chExt cx="0" cy="0"/>
        </a:xfrm>
      </p:grpSpPr>
      <p:sp>
        <p:nvSpPr>
          <p:cNvPr id="542" name="Google Shape;542;g7fad1ffc7b_7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43" name="Google Shape;543;g7fad1ffc7b_7_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0"/>
        <p:cNvGrpSpPr/>
        <p:nvPr/>
      </p:nvGrpSpPr>
      <p:grpSpPr>
        <a:xfrm>
          <a:off x="0" y="0"/>
          <a:ext cx="0" cy="0"/>
          <a:chOff x="0" y="0"/>
          <a:chExt cx="0" cy="0"/>
        </a:xfrm>
      </p:grpSpPr>
      <p:sp>
        <p:nvSpPr>
          <p:cNvPr id="551" name="Google Shape;551;g82f441225d_0_2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52" name="Google Shape;552;g82f441225d_0_23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9"/>
        <p:cNvGrpSpPr/>
        <p:nvPr/>
      </p:nvGrpSpPr>
      <p:grpSpPr>
        <a:xfrm>
          <a:off x="0" y="0"/>
          <a:ext cx="0" cy="0"/>
          <a:chOff x="0" y="0"/>
          <a:chExt cx="0" cy="0"/>
        </a:xfrm>
      </p:grpSpPr>
      <p:sp>
        <p:nvSpPr>
          <p:cNvPr id="560" name="Google Shape;560;g77310fd90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61" name="Google Shape;561;g77310fd90d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8"/>
        <p:cNvGrpSpPr/>
        <p:nvPr/>
      </p:nvGrpSpPr>
      <p:grpSpPr>
        <a:xfrm>
          <a:off x="0" y="0"/>
          <a:ext cx="0" cy="0"/>
          <a:chOff x="0" y="0"/>
          <a:chExt cx="0" cy="0"/>
        </a:xfrm>
      </p:grpSpPr>
      <p:sp>
        <p:nvSpPr>
          <p:cNvPr id="569" name="Google Shape;569;g89f5b4ab98_2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70" name="Google Shape;570;g89f5b4ab98_2_4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7e18c8cc5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7e18c8cc5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7"/>
        <p:cNvGrpSpPr/>
        <p:nvPr/>
      </p:nvGrpSpPr>
      <p:grpSpPr>
        <a:xfrm>
          <a:off x="0" y="0"/>
          <a:ext cx="0" cy="0"/>
          <a:chOff x="0" y="0"/>
          <a:chExt cx="0" cy="0"/>
        </a:xfrm>
      </p:grpSpPr>
      <p:sp>
        <p:nvSpPr>
          <p:cNvPr id="578" name="Google Shape;578;g89f5b4ab98_2_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9" name="Google Shape;579;g89f5b4ab98_2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3"/>
        <p:cNvGrpSpPr/>
        <p:nvPr/>
      </p:nvGrpSpPr>
      <p:grpSpPr>
        <a:xfrm>
          <a:off x="0" y="0"/>
          <a:ext cx="0" cy="0"/>
          <a:chOff x="0" y="0"/>
          <a:chExt cx="0" cy="0"/>
        </a:xfrm>
      </p:grpSpPr>
      <p:sp>
        <p:nvSpPr>
          <p:cNvPr id="584" name="Google Shape;584;g82f441225d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85" name="Google Shape;585;g82f441225d_0_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2"/>
        <p:cNvGrpSpPr/>
        <p:nvPr/>
      </p:nvGrpSpPr>
      <p:grpSpPr>
        <a:xfrm>
          <a:off x="0" y="0"/>
          <a:ext cx="0" cy="0"/>
          <a:chOff x="0" y="0"/>
          <a:chExt cx="0" cy="0"/>
        </a:xfrm>
      </p:grpSpPr>
      <p:sp>
        <p:nvSpPr>
          <p:cNvPr id="593" name="Google Shape;593;g8aa6da381c_3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94" name="Google Shape;594;g8aa6da381c_3_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1"/>
        <p:cNvGrpSpPr/>
        <p:nvPr/>
      </p:nvGrpSpPr>
      <p:grpSpPr>
        <a:xfrm>
          <a:off x="0" y="0"/>
          <a:ext cx="0" cy="0"/>
          <a:chOff x="0" y="0"/>
          <a:chExt cx="0" cy="0"/>
        </a:xfrm>
      </p:grpSpPr>
      <p:sp>
        <p:nvSpPr>
          <p:cNvPr id="602" name="Google Shape;602;g8aa6da381c_3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3" name="Google Shape;603;g8aa6da381c_3_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0"/>
        <p:cNvGrpSpPr/>
        <p:nvPr/>
      </p:nvGrpSpPr>
      <p:grpSpPr>
        <a:xfrm>
          <a:off x="0" y="0"/>
          <a:ext cx="0" cy="0"/>
          <a:chOff x="0" y="0"/>
          <a:chExt cx="0" cy="0"/>
        </a:xfrm>
      </p:grpSpPr>
      <p:sp>
        <p:nvSpPr>
          <p:cNvPr id="611" name="Google Shape;611;g82f441225d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12" name="Google Shape;612;g82f441225d_0_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9"/>
        <p:cNvGrpSpPr/>
        <p:nvPr/>
      </p:nvGrpSpPr>
      <p:grpSpPr>
        <a:xfrm>
          <a:off x="0" y="0"/>
          <a:ext cx="0" cy="0"/>
          <a:chOff x="0" y="0"/>
          <a:chExt cx="0" cy="0"/>
        </a:xfrm>
      </p:grpSpPr>
      <p:sp>
        <p:nvSpPr>
          <p:cNvPr id="620" name="Google Shape;620;g89f5b4ab98_2_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21" name="Google Shape;621;g89f5b4ab98_2_7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8"/>
        <p:cNvGrpSpPr/>
        <p:nvPr/>
      </p:nvGrpSpPr>
      <p:grpSpPr>
        <a:xfrm>
          <a:off x="0" y="0"/>
          <a:ext cx="0" cy="0"/>
          <a:chOff x="0" y="0"/>
          <a:chExt cx="0" cy="0"/>
        </a:xfrm>
      </p:grpSpPr>
      <p:sp>
        <p:nvSpPr>
          <p:cNvPr id="629" name="Google Shape;629;g89f5b4ab98_2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0" name="Google Shape;630;g89f5b4ab98_2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4"/>
        <p:cNvGrpSpPr/>
        <p:nvPr/>
      </p:nvGrpSpPr>
      <p:grpSpPr>
        <a:xfrm>
          <a:off x="0" y="0"/>
          <a:ext cx="0" cy="0"/>
          <a:chOff x="0" y="0"/>
          <a:chExt cx="0" cy="0"/>
        </a:xfrm>
      </p:grpSpPr>
      <p:sp>
        <p:nvSpPr>
          <p:cNvPr id="635" name="Google Shape;635;g82f441225d_0_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36" name="Google Shape;636;g82f441225d_0_7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3"/>
        <p:cNvGrpSpPr/>
        <p:nvPr/>
      </p:nvGrpSpPr>
      <p:grpSpPr>
        <a:xfrm>
          <a:off x="0" y="0"/>
          <a:ext cx="0" cy="0"/>
          <a:chOff x="0" y="0"/>
          <a:chExt cx="0" cy="0"/>
        </a:xfrm>
      </p:grpSpPr>
      <p:sp>
        <p:nvSpPr>
          <p:cNvPr id="644" name="Google Shape;644;g82f441225d_0_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45" name="Google Shape;645;g82f441225d_0_6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2"/>
        <p:cNvGrpSpPr/>
        <p:nvPr/>
      </p:nvGrpSpPr>
      <p:grpSpPr>
        <a:xfrm>
          <a:off x="0" y="0"/>
          <a:ext cx="0" cy="0"/>
          <a:chOff x="0" y="0"/>
          <a:chExt cx="0" cy="0"/>
        </a:xfrm>
      </p:grpSpPr>
      <p:sp>
        <p:nvSpPr>
          <p:cNvPr id="653" name="Google Shape;653;g7ef6a99b16_0_1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4" name="Google Shape;654;g7ef6a99b16_0_1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7fffd47cf3_3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4" name="Google Shape;144;g7fffd47cf3_3_2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8"/>
        <p:cNvGrpSpPr/>
        <p:nvPr/>
      </p:nvGrpSpPr>
      <p:grpSpPr>
        <a:xfrm>
          <a:off x="0" y="0"/>
          <a:ext cx="0" cy="0"/>
          <a:chOff x="0" y="0"/>
          <a:chExt cx="0" cy="0"/>
        </a:xfrm>
      </p:grpSpPr>
      <p:sp>
        <p:nvSpPr>
          <p:cNvPr id="659" name="Google Shape;659;g7f4bc455e8_0_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60" name="Google Shape;660;g7f4bc455e8_0_5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6"/>
        <p:cNvGrpSpPr/>
        <p:nvPr/>
      </p:nvGrpSpPr>
      <p:grpSpPr>
        <a:xfrm>
          <a:off x="0" y="0"/>
          <a:ext cx="0" cy="0"/>
          <a:chOff x="0" y="0"/>
          <a:chExt cx="0" cy="0"/>
        </a:xfrm>
      </p:grpSpPr>
      <p:sp>
        <p:nvSpPr>
          <p:cNvPr id="667" name="Google Shape;667;g7ef6a99b16_0_4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8" name="Google Shape;668;g7ef6a99b16_0_4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4"/>
        <p:cNvGrpSpPr/>
        <p:nvPr/>
      </p:nvGrpSpPr>
      <p:grpSpPr>
        <a:xfrm>
          <a:off x="0" y="0"/>
          <a:ext cx="0" cy="0"/>
          <a:chOff x="0" y="0"/>
          <a:chExt cx="0" cy="0"/>
        </a:xfrm>
      </p:grpSpPr>
      <p:sp>
        <p:nvSpPr>
          <p:cNvPr id="675" name="Google Shape;675;g7fffd47cf3_6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6" name="Google Shape;676;g7fffd47cf3_6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2"/>
        <p:cNvGrpSpPr/>
        <p:nvPr/>
      </p:nvGrpSpPr>
      <p:grpSpPr>
        <a:xfrm>
          <a:off x="0" y="0"/>
          <a:ext cx="0" cy="0"/>
          <a:chOff x="0" y="0"/>
          <a:chExt cx="0" cy="0"/>
        </a:xfrm>
      </p:grpSpPr>
      <p:sp>
        <p:nvSpPr>
          <p:cNvPr id="683" name="Google Shape;683;g82f441225d_0_2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4" name="Google Shape;684;g82f441225d_0_2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0"/>
        <p:cNvGrpSpPr/>
        <p:nvPr/>
      </p:nvGrpSpPr>
      <p:grpSpPr>
        <a:xfrm>
          <a:off x="0" y="0"/>
          <a:ext cx="0" cy="0"/>
          <a:chOff x="0" y="0"/>
          <a:chExt cx="0" cy="0"/>
        </a:xfrm>
      </p:grpSpPr>
      <p:sp>
        <p:nvSpPr>
          <p:cNvPr id="691" name="Google Shape;691;g76c7af7548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2" name="Google Shape;692;g76c7af7548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9"/>
        <p:cNvGrpSpPr/>
        <p:nvPr/>
      </p:nvGrpSpPr>
      <p:grpSpPr>
        <a:xfrm>
          <a:off x="0" y="0"/>
          <a:ext cx="0" cy="0"/>
          <a:chOff x="0" y="0"/>
          <a:chExt cx="0" cy="0"/>
        </a:xfrm>
      </p:grpSpPr>
      <p:sp>
        <p:nvSpPr>
          <p:cNvPr id="690" name="Google Shape;690;g8a8ba0e59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1" name="Google Shape;691;g8a8ba0e59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5"/>
        <p:cNvGrpSpPr/>
        <p:nvPr/>
      </p:nvGrpSpPr>
      <p:grpSpPr>
        <a:xfrm>
          <a:off x="0" y="0"/>
          <a:ext cx="0" cy="0"/>
          <a:chOff x="0" y="0"/>
          <a:chExt cx="0" cy="0"/>
        </a:xfrm>
      </p:grpSpPr>
      <p:sp>
        <p:nvSpPr>
          <p:cNvPr id="696" name="Google Shape;696;g7e18c8cc55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7" name="Google Shape;697;g7e18c8cc55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2"/>
        <p:cNvGrpSpPr/>
        <p:nvPr/>
      </p:nvGrpSpPr>
      <p:grpSpPr>
        <a:xfrm>
          <a:off x="0" y="0"/>
          <a:ext cx="0" cy="0"/>
          <a:chOff x="0" y="0"/>
          <a:chExt cx="0" cy="0"/>
        </a:xfrm>
      </p:grpSpPr>
      <p:sp>
        <p:nvSpPr>
          <p:cNvPr id="703" name="Google Shape;703;g76c7af7548_0_1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4" name="Google Shape;704;g76c7af7548_0_1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8"/>
        <p:cNvGrpSpPr/>
        <p:nvPr/>
      </p:nvGrpSpPr>
      <p:grpSpPr>
        <a:xfrm>
          <a:off x="0" y="0"/>
          <a:ext cx="0" cy="0"/>
          <a:chOff x="0" y="0"/>
          <a:chExt cx="0" cy="0"/>
        </a:xfrm>
      </p:grpSpPr>
      <p:sp>
        <p:nvSpPr>
          <p:cNvPr id="709" name="Google Shape;709;g76b178712f_0_4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0" name="Google Shape;710;g76b178712f_0_4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5"/>
        <p:cNvGrpSpPr/>
        <p:nvPr/>
      </p:nvGrpSpPr>
      <p:grpSpPr>
        <a:xfrm>
          <a:off x="0" y="0"/>
          <a:ext cx="0" cy="0"/>
          <a:chOff x="0" y="0"/>
          <a:chExt cx="0" cy="0"/>
        </a:xfrm>
      </p:grpSpPr>
      <p:sp>
        <p:nvSpPr>
          <p:cNvPr id="716" name="Google Shape;716;g76b178712f_0_4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7" name="Google Shape;717;g76b178712f_0_4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76b178712f_0_2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76b178712f_0_2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6"/>
        <p:cNvGrpSpPr/>
        <p:nvPr/>
      </p:nvGrpSpPr>
      <p:grpSpPr>
        <a:xfrm>
          <a:off x="0" y="0"/>
          <a:ext cx="0" cy="0"/>
          <a:chOff x="0" y="0"/>
          <a:chExt cx="0" cy="0"/>
        </a:xfrm>
      </p:grpSpPr>
      <p:sp>
        <p:nvSpPr>
          <p:cNvPr id="727" name="Google Shape;727;g76b178712f_0_4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8" name="Google Shape;728;g76b178712f_0_4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7"/>
        <p:cNvGrpSpPr/>
        <p:nvPr/>
      </p:nvGrpSpPr>
      <p:grpSpPr>
        <a:xfrm>
          <a:off x="0" y="0"/>
          <a:ext cx="0" cy="0"/>
          <a:chOff x="0" y="0"/>
          <a:chExt cx="0" cy="0"/>
        </a:xfrm>
      </p:grpSpPr>
      <p:sp>
        <p:nvSpPr>
          <p:cNvPr id="738" name="Google Shape;738;g76c7af7548_0_1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9" name="Google Shape;739;g76c7af7548_0_1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3"/>
        <p:cNvGrpSpPr/>
        <p:nvPr/>
      </p:nvGrpSpPr>
      <p:grpSpPr>
        <a:xfrm>
          <a:off x="0" y="0"/>
          <a:ext cx="0" cy="0"/>
          <a:chOff x="0" y="0"/>
          <a:chExt cx="0" cy="0"/>
        </a:xfrm>
      </p:grpSpPr>
      <p:sp>
        <p:nvSpPr>
          <p:cNvPr id="744" name="Google Shape;744;g76b178712f_0_4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5" name="Google Shape;745;g76b178712f_0_4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0"/>
        <p:cNvGrpSpPr/>
        <p:nvPr/>
      </p:nvGrpSpPr>
      <p:grpSpPr>
        <a:xfrm>
          <a:off x="0" y="0"/>
          <a:ext cx="0" cy="0"/>
          <a:chOff x="0" y="0"/>
          <a:chExt cx="0" cy="0"/>
        </a:xfrm>
      </p:grpSpPr>
      <p:sp>
        <p:nvSpPr>
          <p:cNvPr id="751" name="Google Shape;751;g7de3345185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52" name="Google Shape;752;g7de3345185_0_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0"/>
        <p:cNvGrpSpPr/>
        <p:nvPr/>
      </p:nvGrpSpPr>
      <p:grpSpPr>
        <a:xfrm>
          <a:off x="0" y="0"/>
          <a:ext cx="0" cy="0"/>
          <a:chOff x="0" y="0"/>
          <a:chExt cx="0" cy="0"/>
        </a:xfrm>
      </p:grpSpPr>
      <p:sp>
        <p:nvSpPr>
          <p:cNvPr id="761" name="Google Shape;761;g7de3345185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2" name="Google Shape;762;g7de3345185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7"/>
        <p:cNvGrpSpPr/>
        <p:nvPr/>
      </p:nvGrpSpPr>
      <p:grpSpPr>
        <a:xfrm>
          <a:off x="0" y="0"/>
          <a:ext cx="0" cy="0"/>
          <a:chOff x="0" y="0"/>
          <a:chExt cx="0" cy="0"/>
        </a:xfrm>
      </p:grpSpPr>
      <p:sp>
        <p:nvSpPr>
          <p:cNvPr id="768" name="Google Shape;768;g7fbd0450ae_1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9" name="Google Shape;769;g7fbd0450ae_1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3"/>
        <p:cNvGrpSpPr/>
        <p:nvPr/>
      </p:nvGrpSpPr>
      <p:grpSpPr>
        <a:xfrm>
          <a:off x="0" y="0"/>
          <a:ext cx="0" cy="0"/>
          <a:chOff x="0" y="0"/>
          <a:chExt cx="0" cy="0"/>
        </a:xfrm>
      </p:grpSpPr>
      <p:sp>
        <p:nvSpPr>
          <p:cNvPr id="774" name="Google Shape;774;g7fbd0450ae_1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5" name="Google Shape;775;g7fbd0450ae_1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0"/>
        <p:cNvGrpSpPr/>
        <p:nvPr/>
      </p:nvGrpSpPr>
      <p:grpSpPr>
        <a:xfrm>
          <a:off x="0" y="0"/>
          <a:ext cx="0" cy="0"/>
          <a:chOff x="0" y="0"/>
          <a:chExt cx="0" cy="0"/>
        </a:xfrm>
      </p:grpSpPr>
      <p:sp>
        <p:nvSpPr>
          <p:cNvPr id="781" name="Google Shape;781;g7fbd0450ae_1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2" name="Google Shape;782;g7fbd0450ae_1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7"/>
        <p:cNvGrpSpPr/>
        <p:nvPr/>
      </p:nvGrpSpPr>
      <p:grpSpPr>
        <a:xfrm>
          <a:off x="0" y="0"/>
          <a:ext cx="0" cy="0"/>
          <a:chOff x="0" y="0"/>
          <a:chExt cx="0" cy="0"/>
        </a:xfrm>
      </p:grpSpPr>
      <p:sp>
        <p:nvSpPr>
          <p:cNvPr id="788" name="Google Shape;788;g76c7af7548_0_1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9" name="Google Shape;789;g76c7af7548_0_1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3"/>
        <p:cNvGrpSpPr/>
        <p:nvPr/>
      </p:nvGrpSpPr>
      <p:grpSpPr>
        <a:xfrm>
          <a:off x="0" y="0"/>
          <a:ext cx="0" cy="0"/>
          <a:chOff x="0" y="0"/>
          <a:chExt cx="0" cy="0"/>
        </a:xfrm>
      </p:grpSpPr>
      <p:sp>
        <p:nvSpPr>
          <p:cNvPr id="794" name="Google Shape;794;g76c7af7548_0_1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5" name="Google Shape;795;g76c7af7548_0_1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76b178712f_0_4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 name="Google Shape;158;g76b178712f_0_4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2"/>
        <p:cNvGrpSpPr/>
        <p:nvPr/>
      </p:nvGrpSpPr>
      <p:grpSpPr>
        <a:xfrm>
          <a:off x="0" y="0"/>
          <a:ext cx="0" cy="0"/>
          <a:chOff x="0" y="0"/>
          <a:chExt cx="0" cy="0"/>
        </a:xfrm>
      </p:grpSpPr>
      <p:sp>
        <p:nvSpPr>
          <p:cNvPr id="803" name="Google Shape;803;g7e18c8cc55_0_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4" name="Google Shape;804;g7e18c8cc55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5200">
                <a:solidFill>
                  <a:schemeClr val="accent1"/>
                </a:solidFill>
              </a:defRPr>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dirty="0"/>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800">
                <a:solidFill>
                  <a:schemeClr val="accent1"/>
                </a:solidFill>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dirty="0"/>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2000"/>
              <a:buNone/>
              <a:defRPr sz="12000">
                <a:solidFill>
                  <a:schemeClr val="accent1"/>
                </a:solidFill>
              </a:defRPr>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rPr dirty="0"/>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rtl="0">
              <a:spcBef>
                <a:spcPts val="0"/>
              </a:spcBef>
              <a:spcAft>
                <a:spcPts val="0"/>
              </a:spcAft>
              <a:buSzPts val="1800"/>
              <a:buChar char="●"/>
              <a:defRPr>
                <a:solidFill>
                  <a:schemeClr val="tx1"/>
                </a:solidFill>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dirty="0"/>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54"/>
        <p:cNvGrpSpPr/>
        <p:nvPr/>
      </p:nvGrpSpPr>
      <p:grpSpPr>
        <a:xfrm>
          <a:off x="0" y="0"/>
          <a:ext cx="0" cy="0"/>
          <a:chOff x="0" y="0"/>
          <a:chExt cx="0" cy="0"/>
        </a:xfrm>
      </p:grpSpPr>
      <p:sp>
        <p:nvSpPr>
          <p:cNvPr id="55" name="Google Shape;55;p14"/>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rtl="0">
              <a:lnSpc>
                <a:spcPct val="100000"/>
              </a:lnSpc>
              <a:spcBef>
                <a:spcPts val="0"/>
              </a:spcBef>
              <a:spcAft>
                <a:spcPts val="0"/>
              </a:spcAft>
              <a:buSzPts val="5200"/>
              <a:buNone/>
              <a:defRPr sz="5200">
                <a:solidFill>
                  <a:schemeClr val="accent1"/>
                </a:solidFill>
              </a:defRPr>
            </a:lvl1pPr>
            <a:lvl2pPr lvl="1" algn="ctr" rtl="0">
              <a:lnSpc>
                <a:spcPct val="100000"/>
              </a:lnSpc>
              <a:spcBef>
                <a:spcPts val="0"/>
              </a:spcBef>
              <a:spcAft>
                <a:spcPts val="0"/>
              </a:spcAft>
              <a:buSzPts val="5200"/>
              <a:buNone/>
              <a:defRPr sz="5200"/>
            </a:lvl2pPr>
            <a:lvl3pPr lvl="2" algn="ctr" rtl="0">
              <a:lnSpc>
                <a:spcPct val="100000"/>
              </a:lnSpc>
              <a:spcBef>
                <a:spcPts val="0"/>
              </a:spcBef>
              <a:spcAft>
                <a:spcPts val="0"/>
              </a:spcAft>
              <a:buSzPts val="5200"/>
              <a:buNone/>
              <a:defRPr sz="5200"/>
            </a:lvl3pPr>
            <a:lvl4pPr lvl="3" algn="ctr" rtl="0">
              <a:lnSpc>
                <a:spcPct val="100000"/>
              </a:lnSpc>
              <a:spcBef>
                <a:spcPts val="0"/>
              </a:spcBef>
              <a:spcAft>
                <a:spcPts val="0"/>
              </a:spcAft>
              <a:buSzPts val="5200"/>
              <a:buNone/>
              <a:defRPr sz="5200"/>
            </a:lvl4pPr>
            <a:lvl5pPr lvl="4" algn="ctr" rtl="0">
              <a:lnSpc>
                <a:spcPct val="100000"/>
              </a:lnSpc>
              <a:spcBef>
                <a:spcPts val="0"/>
              </a:spcBef>
              <a:spcAft>
                <a:spcPts val="0"/>
              </a:spcAft>
              <a:buSzPts val="5200"/>
              <a:buNone/>
              <a:defRPr sz="5200"/>
            </a:lvl5pPr>
            <a:lvl6pPr lvl="5" algn="ctr" rtl="0">
              <a:lnSpc>
                <a:spcPct val="100000"/>
              </a:lnSpc>
              <a:spcBef>
                <a:spcPts val="0"/>
              </a:spcBef>
              <a:spcAft>
                <a:spcPts val="0"/>
              </a:spcAft>
              <a:buSzPts val="5200"/>
              <a:buNone/>
              <a:defRPr sz="5200"/>
            </a:lvl6pPr>
            <a:lvl7pPr lvl="6" algn="ctr" rtl="0">
              <a:lnSpc>
                <a:spcPct val="100000"/>
              </a:lnSpc>
              <a:spcBef>
                <a:spcPts val="0"/>
              </a:spcBef>
              <a:spcAft>
                <a:spcPts val="0"/>
              </a:spcAft>
              <a:buSzPts val="5200"/>
              <a:buNone/>
              <a:defRPr sz="5200"/>
            </a:lvl7pPr>
            <a:lvl8pPr lvl="7" algn="ctr" rtl="0">
              <a:lnSpc>
                <a:spcPct val="100000"/>
              </a:lnSpc>
              <a:spcBef>
                <a:spcPts val="0"/>
              </a:spcBef>
              <a:spcAft>
                <a:spcPts val="0"/>
              </a:spcAft>
              <a:buSzPts val="5200"/>
              <a:buNone/>
              <a:defRPr sz="5200"/>
            </a:lvl8pPr>
            <a:lvl9pPr lvl="8" algn="ctr" rtl="0">
              <a:lnSpc>
                <a:spcPct val="100000"/>
              </a:lnSpc>
              <a:spcBef>
                <a:spcPts val="0"/>
              </a:spcBef>
              <a:spcAft>
                <a:spcPts val="0"/>
              </a:spcAft>
              <a:buSzPts val="5200"/>
              <a:buNone/>
              <a:defRPr sz="5200"/>
            </a:lvl9pPr>
          </a:lstStyle>
          <a:p>
            <a:endParaRPr dirty="0"/>
          </a:p>
        </p:txBody>
      </p:sp>
      <p:sp>
        <p:nvSpPr>
          <p:cNvPr id="56" name="Google Shape;56;p14"/>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57" name="Google Shape;57;p1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58"/>
        <p:cNvGrpSpPr/>
        <p:nvPr/>
      </p:nvGrpSpPr>
      <p:grpSpPr>
        <a:xfrm>
          <a:off x="0" y="0"/>
          <a:ext cx="0" cy="0"/>
          <a:chOff x="0" y="0"/>
          <a:chExt cx="0" cy="0"/>
        </a:xfrm>
      </p:grpSpPr>
      <p:sp>
        <p:nvSpPr>
          <p:cNvPr id="59" name="Google Shape;59;p1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rtl="0">
              <a:lnSpc>
                <a:spcPct val="100000"/>
              </a:lnSpc>
              <a:spcBef>
                <a:spcPts val="0"/>
              </a:spcBef>
              <a:spcAft>
                <a:spcPts val="0"/>
              </a:spcAft>
              <a:buSzPts val="2800"/>
              <a:buNone/>
              <a:defRPr>
                <a:solidFill>
                  <a:schemeClr val="accent1"/>
                </a:solidFill>
              </a:defRPr>
            </a:lvl1pPr>
            <a:lvl2pPr lvl="1" algn="l" rtl="0">
              <a:lnSpc>
                <a:spcPct val="100000"/>
              </a:lnSpc>
              <a:spcBef>
                <a:spcPts val="0"/>
              </a:spcBef>
              <a:spcAft>
                <a:spcPts val="0"/>
              </a:spcAft>
              <a:buSzPts val="2800"/>
              <a:buNone/>
              <a:defRPr/>
            </a:lvl2pPr>
            <a:lvl3pPr lvl="2" algn="l" rtl="0">
              <a:lnSpc>
                <a:spcPct val="100000"/>
              </a:lnSpc>
              <a:spcBef>
                <a:spcPts val="0"/>
              </a:spcBef>
              <a:spcAft>
                <a:spcPts val="0"/>
              </a:spcAft>
              <a:buSzPts val="2800"/>
              <a:buNone/>
              <a:defRPr/>
            </a:lvl3pPr>
            <a:lvl4pPr lvl="3" algn="l" rtl="0">
              <a:lnSpc>
                <a:spcPct val="100000"/>
              </a:lnSpc>
              <a:spcBef>
                <a:spcPts val="0"/>
              </a:spcBef>
              <a:spcAft>
                <a:spcPts val="0"/>
              </a:spcAft>
              <a:buSzPts val="2800"/>
              <a:buNone/>
              <a:defRPr/>
            </a:lvl4pPr>
            <a:lvl5pPr lvl="4" algn="l" rtl="0">
              <a:lnSpc>
                <a:spcPct val="100000"/>
              </a:lnSpc>
              <a:spcBef>
                <a:spcPts val="0"/>
              </a:spcBef>
              <a:spcAft>
                <a:spcPts val="0"/>
              </a:spcAft>
              <a:buSzPts val="2800"/>
              <a:buNone/>
              <a:defRPr/>
            </a:lvl5pPr>
            <a:lvl6pPr lvl="5" algn="l" rtl="0">
              <a:lnSpc>
                <a:spcPct val="100000"/>
              </a:lnSpc>
              <a:spcBef>
                <a:spcPts val="0"/>
              </a:spcBef>
              <a:spcAft>
                <a:spcPts val="0"/>
              </a:spcAft>
              <a:buSzPts val="2800"/>
              <a:buNone/>
              <a:defRPr/>
            </a:lvl6pPr>
            <a:lvl7pPr lvl="6" algn="l" rtl="0">
              <a:lnSpc>
                <a:spcPct val="100000"/>
              </a:lnSpc>
              <a:spcBef>
                <a:spcPts val="0"/>
              </a:spcBef>
              <a:spcAft>
                <a:spcPts val="0"/>
              </a:spcAft>
              <a:buSzPts val="2800"/>
              <a:buNone/>
              <a:defRPr/>
            </a:lvl7pPr>
            <a:lvl8pPr lvl="7" algn="l" rtl="0">
              <a:lnSpc>
                <a:spcPct val="100000"/>
              </a:lnSpc>
              <a:spcBef>
                <a:spcPts val="0"/>
              </a:spcBef>
              <a:spcAft>
                <a:spcPts val="0"/>
              </a:spcAft>
              <a:buSzPts val="2800"/>
              <a:buNone/>
              <a:defRPr/>
            </a:lvl8pPr>
            <a:lvl9pPr lvl="8" algn="l" rtl="0">
              <a:lnSpc>
                <a:spcPct val="100000"/>
              </a:lnSpc>
              <a:spcBef>
                <a:spcPts val="0"/>
              </a:spcBef>
              <a:spcAft>
                <a:spcPts val="0"/>
              </a:spcAft>
              <a:buSzPts val="2800"/>
              <a:buNone/>
              <a:defRPr/>
            </a:lvl9pPr>
          </a:lstStyle>
          <a:p>
            <a:endParaRPr dirty="0"/>
          </a:p>
        </p:txBody>
      </p:sp>
      <p:sp>
        <p:nvSpPr>
          <p:cNvPr id="60" name="Google Shape;60;p15"/>
          <p:cNvSpPr txBox="1">
            <a:spLocks noGrp="1"/>
          </p:cNvSpPr>
          <p:nvPr>
            <p:ph type="body" idx="1"/>
          </p:nvPr>
        </p:nvSpPr>
        <p:spPr>
          <a:xfrm>
            <a:off x="254589" y="1152475"/>
            <a:ext cx="6030600" cy="3771300"/>
          </a:xfrm>
          <a:prstGeom prst="rect">
            <a:avLst/>
          </a:prstGeom>
          <a:noFill/>
          <a:ln>
            <a:noFill/>
          </a:ln>
        </p:spPr>
        <p:txBody>
          <a:bodyPr spcFirstLastPara="1" wrap="square" lIns="91425" tIns="91425" rIns="91425" bIns="91425" anchor="t" anchorCtr="0">
            <a:noAutofit/>
          </a:bodyPr>
          <a:lstStyle>
            <a:lvl1pPr marL="457200" lvl="0" indent="-317500" rtl="0">
              <a:spcBef>
                <a:spcPts val="0"/>
              </a:spcBef>
              <a:spcAft>
                <a:spcPts val="0"/>
              </a:spcAft>
              <a:buSzPts val="1400"/>
              <a:buChar char="●"/>
              <a:defRPr>
                <a:solidFill>
                  <a:schemeClr val="tx1"/>
                </a:solidFill>
              </a:defRPr>
            </a:lvl1pPr>
            <a:lvl2pPr marL="914400" lvl="1" indent="-304800" algn="l" rtl="0">
              <a:lnSpc>
                <a:spcPct val="115000"/>
              </a:lnSpc>
              <a:spcBef>
                <a:spcPts val="1600"/>
              </a:spcBef>
              <a:spcAft>
                <a:spcPts val="0"/>
              </a:spcAft>
              <a:buSzPts val="1200"/>
              <a:buChar char="○"/>
              <a:defRPr sz="1200"/>
            </a:lvl2pPr>
            <a:lvl3pPr marL="1371600" lvl="2" indent="-304800" algn="l" rtl="0">
              <a:lnSpc>
                <a:spcPct val="115000"/>
              </a:lnSpc>
              <a:spcBef>
                <a:spcPts val="1600"/>
              </a:spcBef>
              <a:spcAft>
                <a:spcPts val="0"/>
              </a:spcAft>
              <a:buSzPts val="1200"/>
              <a:buChar char="■"/>
              <a:defRPr sz="1200"/>
            </a:lvl3pPr>
            <a:lvl4pPr marL="1828800" lvl="3" indent="-304800" algn="l" rtl="0">
              <a:lnSpc>
                <a:spcPct val="115000"/>
              </a:lnSpc>
              <a:spcBef>
                <a:spcPts val="1600"/>
              </a:spcBef>
              <a:spcAft>
                <a:spcPts val="0"/>
              </a:spcAft>
              <a:buSzPts val="1200"/>
              <a:buChar char="●"/>
              <a:defRPr sz="1200"/>
            </a:lvl4pPr>
            <a:lvl5pPr marL="2286000" lvl="4" indent="-304800" algn="l" rtl="0">
              <a:lnSpc>
                <a:spcPct val="115000"/>
              </a:lnSpc>
              <a:spcBef>
                <a:spcPts val="1600"/>
              </a:spcBef>
              <a:spcAft>
                <a:spcPts val="0"/>
              </a:spcAft>
              <a:buSzPts val="1200"/>
              <a:buChar char="○"/>
              <a:defRPr sz="1200"/>
            </a:lvl5pPr>
            <a:lvl6pPr marL="2743200" lvl="5" indent="-304800" algn="l" rtl="0">
              <a:lnSpc>
                <a:spcPct val="115000"/>
              </a:lnSpc>
              <a:spcBef>
                <a:spcPts val="1600"/>
              </a:spcBef>
              <a:spcAft>
                <a:spcPts val="0"/>
              </a:spcAft>
              <a:buSzPts val="1200"/>
              <a:buChar char="■"/>
              <a:defRPr sz="1200"/>
            </a:lvl6pPr>
            <a:lvl7pPr marL="3200400" lvl="6" indent="-304800" algn="l" rtl="0">
              <a:lnSpc>
                <a:spcPct val="115000"/>
              </a:lnSpc>
              <a:spcBef>
                <a:spcPts val="1600"/>
              </a:spcBef>
              <a:spcAft>
                <a:spcPts val="0"/>
              </a:spcAft>
              <a:buSzPts val="1200"/>
              <a:buChar char="●"/>
              <a:defRPr sz="1200"/>
            </a:lvl7pPr>
            <a:lvl8pPr marL="3657600" lvl="7" indent="-304800" algn="l" rtl="0">
              <a:lnSpc>
                <a:spcPct val="115000"/>
              </a:lnSpc>
              <a:spcBef>
                <a:spcPts val="1600"/>
              </a:spcBef>
              <a:spcAft>
                <a:spcPts val="0"/>
              </a:spcAft>
              <a:buSzPts val="1200"/>
              <a:buChar char="○"/>
              <a:defRPr sz="1200"/>
            </a:lvl8pPr>
            <a:lvl9pPr marL="4114800" lvl="8" indent="-304800" algn="l" rtl="0">
              <a:lnSpc>
                <a:spcPct val="115000"/>
              </a:lnSpc>
              <a:spcBef>
                <a:spcPts val="1600"/>
              </a:spcBef>
              <a:spcAft>
                <a:spcPts val="1600"/>
              </a:spcAft>
              <a:buSzPts val="1200"/>
              <a:buChar char="■"/>
              <a:defRPr sz="1200"/>
            </a:lvl9pPr>
          </a:lstStyle>
          <a:p>
            <a:endParaRPr dirty="0"/>
          </a:p>
        </p:txBody>
      </p:sp>
      <p:sp>
        <p:nvSpPr>
          <p:cNvPr id="61" name="Google Shape;61;p15"/>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rtl="0">
              <a:lnSpc>
                <a:spcPct val="115000"/>
              </a:lnSpc>
              <a:spcBef>
                <a:spcPts val="0"/>
              </a:spcBef>
              <a:spcAft>
                <a:spcPts val="0"/>
              </a:spcAft>
              <a:buSzPts val="1400"/>
              <a:buChar char="●"/>
              <a:defRPr sz="1400">
                <a:solidFill>
                  <a:schemeClr val="tx1"/>
                </a:solidFill>
              </a:defRPr>
            </a:lvl1pPr>
            <a:lvl2pPr marL="914400" lvl="1" indent="-304800" algn="l" rtl="0">
              <a:lnSpc>
                <a:spcPct val="115000"/>
              </a:lnSpc>
              <a:spcBef>
                <a:spcPts val="1600"/>
              </a:spcBef>
              <a:spcAft>
                <a:spcPts val="0"/>
              </a:spcAft>
              <a:buSzPts val="1200"/>
              <a:buChar char="○"/>
              <a:defRPr sz="1200"/>
            </a:lvl2pPr>
            <a:lvl3pPr marL="1371600" lvl="2" indent="-304800" algn="l" rtl="0">
              <a:lnSpc>
                <a:spcPct val="115000"/>
              </a:lnSpc>
              <a:spcBef>
                <a:spcPts val="1600"/>
              </a:spcBef>
              <a:spcAft>
                <a:spcPts val="0"/>
              </a:spcAft>
              <a:buSzPts val="1200"/>
              <a:buChar char="■"/>
              <a:defRPr sz="1200"/>
            </a:lvl3pPr>
            <a:lvl4pPr marL="1828800" lvl="3" indent="-304800" algn="l" rtl="0">
              <a:lnSpc>
                <a:spcPct val="115000"/>
              </a:lnSpc>
              <a:spcBef>
                <a:spcPts val="1600"/>
              </a:spcBef>
              <a:spcAft>
                <a:spcPts val="0"/>
              </a:spcAft>
              <a:buSzPts val="1200"/>
              <a:buChar char="●"/>
              <a:defRPr sz="1200"/>
            </a:lvl4pPr>
            <a:lvl5pPr marL="2286000" lvl="4" indent="-304800" algn="l" rtl="0">
              <a:lnSpc>
                <a:spcPct val="115000"/>
              </a:lnSpc>
              <a:spcBef>
                <a:spcPts val="1600"/>
              </a:spcBef>
              <a:spcAft>
                <a:spcPts val="0"/>
              </a:spcAft>
              <a:buSzPts val="1200"/>
              <a:buChar char="○"/>
              <a:defRPr sz="1200"/>
            </a:lvl5pPr>
            <a:lvl6pPr marL="2743200" lvl="5" indent="-304800" algn="l" rtl="0">
              <a:lnSpc>
                <a:spcPct val="115000"/>
              </a:lnSpc>
              <a:spcBef>
                <a:spcPts val="1600"/>
              </a:spcBef>
              <a:spcAft>
                <a:spcPts val="0"/>
              </a:spcAft>
              <a:buSzPts val="1200"/>
              <a:buChar char="■"/>
              <a:defRPr sz="1200"/>
            </a:lvl6pPr>
            <a:lvl7pPr marL="3200400" lvl="6" indent="-304800" algn="l" rtl="0">
              <a:lnSpc>
                <a:spcPct val="115000"/>
              </a:lnSpc>
              <a:spcBef>
                <a:spcPts val="1600"/>
              </a:spcBef>
              <a:spcAft>
                <a:spcPts val="0"/>
              </a:spcAft>
              <a:buSzPts val="1200"/>
              <a:buChar char="●"/>
              <a:defRPr sz="1200"/>
            </a:lvl7pPr>
            <a:lvl8pPr marL="3657600" lvl="7" indent="-304800" algn="l" rtl="0">
              <a:lnSpc>
                <a:spcPct val="115000"/>
              </a:lnSpc>
              <a:spcBef>
                <a:spcPts val="1600"/>
              </a:spcBef>
              <a:spcAft>
                <a:spcPts val="0"/>
              </a:spcAft>
              <a:buSzPts val="1200"/>
              <a:buChar char="○"/>
              <a:defRPr sz="1200"/>
            </a:lvl8pPr>
            <a:lvl9pPr marL="4114800" lvl="8" indent="-304800" algn="l" rtl="0">
              <a:lnSpc>
                <a:spcPct val="115000"/>
              </a:lnSpc>
              <a:spcBef>
                <a:spcPts val="1600"/>
              </a:spcBef>
              <a:spcAft>
                <a:spcPts val="1600"/>
              </a:spcAft>
              <a:buSzPts val="1200"/>
              <a:buChar char="■"/>
              <a:defRPr sz="1200"/>
            </a:lvl9pPr>
          </a:lstStyle>
          <a:p>
            <a:endParaRPr dirty="0"/>
          </a:p>
        </p:txBody>
      </p:sp>
      <p:sp>
        <p:nvSpPr>
          <p:cNvPr id="62" name="Google Shape;62;p15"/>
          <p:cNvSpPr txBox="1">
            <a:spLocks noGrp="1"/>
          </p:cNvSpPr>
          <p:nvPr>
            <p:ph type="sldNum" idx="12"/>
          </p:nvPr>
        </p:nvSpPr>
        <p:spPr>
          <a:xfrm>
            <a:off x="8611405" y="4755475"/>
            <a:ext cx="441789" cy="336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3"/>
        <p:cNvGrpSpPr/>
        <p:nvPr/>
      </p:nvGrpSpPr>
      <p:grpSpPr>
        <a:xfrm>
          <a:off x="0" y="0"/>
          <a:ext cx="0" cy="0"/>
          <a:chOff x="0" y="0"/>
          <a:chExt cx="0" cy="0"/>
        </a:xfrm>
      </p:grpSpPr>
      <p:sp>
        <p:nvSpPr>
          <p:cNvPr id="64" name="Google Shape;64;p16"/>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rtl="0">
              <a:lnSpc>
                <a:spcPct val="100000"/>
              </a:lnSpc>
              <a:spcBef>
                <a:spcPts val="0"/>
              </a:spcBef>
              <a:spcAft>
                <a:spcPts val="0"/>
              </a:spcAft>
              <a:buSzPts val="3600"/>
              <a:buNone/>
              <a:defRPr sz="3600">
                <a:solidFill>
                  <a:schemeClr val="accent1"/>
                </a:solidFill>
              </a:defRPr>
            </a:lvl1pPr>
            <a:lvl2pPr lvl="1" algn="ctr" rtl="0">
              <a:lnSpc>
                <a:spcPct val="100000"/>
              </a:lnSpc>
              <a:spcBef>
                <a:spcPts val="0"/>
              </a:spcBef>
              <a:spcAft>
                <a:spcPts val="0"/>
              </a:spcAft>
              <a:buSzPts val="3600"/>
              <a:buNone/>
              <a:defRPr sz="3600"/>
            </a:lvl2pPr>
            <a:lvl3pPr lvl="2" algn="ctr" rtl="0">
              <a:lnSpc>
                <a:spcPct val="100000"/>
              </a:lnSpc>
              <a:spcBef>
                <a:spcPts val="0"/>
              </a:spcBef>
              <a:spcAft>
                <a:spcPts val="0"/>
              </a:spcAft>
              <a:buSzPts val="3600"/>
              <a:buNone/>
              <a:defRPr sz="3600"/>
            </a:lvl3pPr>
            <a:lvl4pPr lvl="3" algn="ctr" rtl="0">
              <a:lnSpc>
                <a:spcPct val="100000"/>
              </a:lnSpc>
              <a:spcBef>
                <a:spcPts val="0"/>
              </a:spcBef>
              <a:spcAft>
                <a:spcPts val="0"/>
              </a:spcAft>
              <a:buSzPts val="3600"/>
              <a:buNone/>
              <a:defRPr sz="3600"/>
            </a:lvl4pPr>
            <a:lvl5pPr lvl="4" algn="ctr" rtl="0">
              <a:lnSpc>
                <a:spcPct val="100000"/>
              </a:lnSpc>
              <a:spcBef>
                <a:spcPts val="0"/>
              </a:spcBef>
              <a:spcAft>
                <a:spcPts val="0"/>
              </a:spcAft>
              <a:buSzPts val="3600"/>
              <a:buNone/>
              <a:defRPr sz="3600"/>
            </a:lvl5pPr>
            <a:lvl6pPr lvl="5" algn="ctr" rtl="0">
              <a:lnSpc>
                <a:spcPct val="100000"/>
              </a:lnSpc>
              <a:spcBef>
                <a:spcPts val="0"/>
              </a:spcBef>
              <a:spcAft>
                <a:spcPts val="0"/>
              </a:spcAft>
              <a:buSzPts val="3600"/>
              <a:buNone/>
              <a:defRPr sz="3600"/>
            </a:lvl6pPr>
            <a:lvl7pPr lvl="6" algn="ctr" rtl="0">
              <a:lnSpc>
                <a:spcPct val="100000"/>
              </a:lnSpc>
              <a:spcBef>
                <a:spcPts val="0"/>
              </a:spcBef>
              <a:spcAft>
                <a:spcPts val="0"/>
              </a:spcAft>
              <a:buSzPts val="3600"/>
              <a:buNone/>
              <a:defRPr sz="3600"/>
            </a:lvl7pPr>
            <a:lvl8pPr lvl="7" algn="ctr" rtl="0">
              <a:lnSpc>
                <a:spcPct val="100000"/>
              </a:lnSpc>
              <a:spcBef>
                <a:spcPts val="0"/>
              </a:spcBef>
              <a:spcAft>
                <a:spcPts val="0"/>
              </a:spcAft>
              <a:buSzPts val="3600"/>
              <a:buNone/>
              <a:defRPr sz="3600"/>
            </a:lvl8pPr>
            <a:lvl9pPr lvl="8" algn="ctr" rtl="0">
              <a:lnSpc>
                <a:spcPct val="100000"/>
              </a:lnSpc>
              <a:spcBef>
                <a:spcPts val="0"/>
              </a:spcBef>
              <a:spcAft>
                <a:spcPts val="0"/>
              </a:spcAft>
              <a:buSzPts val="3600"/>
              <a:buNone/>
              <a:defRPr sz="3600"/>
            </a:lvl9pPr>
          </a:lstStyle>
          <a:p>
            <a:endParaRPr dirty="0"/>
          </a:p>
        </p:txBody>
      </p:sp>
      <p:sp>
        <p:nvSpPr>
          <p:cNvPr id="65" name="Google Shape;65;p1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66"/>
        <p:cNvGrpSpPr/>
        <p:nvPr/>
      </p:nvGrpSpPr>
      <p:grpSpPr>
        <a:xfrm>
          <a:off x="0" y="0"/>
          <a:ext cx="0" cy="0"/>
          <a:chOff x="0" y="0"/>
          <a:chExt cx="0" cy="0"/>
        </a:xfrm>
      </p:grpSpPr>
      <p:sp>
        <p:nvSpPr>
          <p:cNvPr id="67" name="Google Shape;67;p1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rtl="0">
              <a:lnSpc>
                <a:spcPct val="100000"/>
              </a:lnSpc>
              <a:spcBef>
                <a:spcPts val="0"/>
              </a:spcBef>
              <a:spcAft>
                <a:spcPts val="0"/>
              </a:spcAft>
              <a:buSzPts val="2800"/>
              <a:buNone/>
              <a:defRPr>
                <a:solidFill>
                  <a:schemeClr val="accent1"/>
                </a:solidFill>
              </a:defRPr>
            </a:lvl1pPr>
            <a:lvl2pPr lvl="1" algn="l" rtl="0">
              <a:lnSpc>
                <a:spcPct val="100000"/>
              </a:lnSpc>
              <a:spcBef>
                <a:spcPts val="0"/>
              </a:spcBef>
              <a:spcAft>
                <a:spcPts val="0"/>
              </a:spcAft>
              <a:buSzPts val="2800"/>
              <a:buNone/>
              <a:defRPr/>
            </a:lvl2pPr>
            <a:lvl3pPr lvl="2" algn="l" rtl="0">
              <a:lnSpc>
                <a:spcPct val="100000"/>
              </a:lnSpc>
              <a:spcBef>
                <a:spcPts val="0"/>
              </a:spcBef>
              <a:spcAft>
                <a:spcPts val="0"/>
              </a:spcAft>
              <a:buSzPts val="2800"/>
              <a:buNone/>
              <a:defRPr/>
            </a:lvl3pPr>
            <a:lvl4pPr lvl="3" algn="l" rtl="0">
              <a:lnSpc>
                <a:spcPct val="100000"/>
              </a:lnSpc>
              <a:spcBef>
                <a:spcPts val="0"/>
              </a:spcBef>
              <a:spcAft>
                <a:spcPts val="0"/>
              </a:spcAft>
              <a:buSzPts val="2800"/>
              <a:buNone/>
              <a:defRPr/>
            </a:lvl4pPr>
            <a:lvl5pPr lvl="4" algn="l" rtl="0">
              <a:lnSpc>
                <a:spcPct val="100000"/>
              </a:lnSpc>
              <a:spcBef>
                <a:spcPts val="0"/>
              </a:spcBef>
              <a:spcAft>
                <a:spcPts val="0"/>
              </a:spcAft>
              <a:buSzPts val="2800"/>
              <a:buNone/>
              <a:defRPr/>
            </a:lvl5pPr>
            <a:lvl6pPr lvl="5" algn="l" rtl="0">
              <a:lnSpc>
                <a:spcPct val="100000"/>
              </a:lnSpc>
              <a:spcBef>
                <a:spcPts val="0"/>
              </a:spcBef>
              <a:spcAft>
                <a:spcPts val="0"/>
              </a:spcAft>
              <a:buSzPts val="2800"/>
              <a:buNone/>
              <a:defRPr/>
            </a:lvl6pPr>
            <a:lvl7pPr lvl="6" algn="l" rtl="0">
              <a:lnSpc>
                <a:spcPct val="100000"/>
              </a:lnSpc>
              <a:spcBef>
                <a:spcPts val="0"/>
              </a:spcBef>
              <a:spcAft>
                <a:spcPts val="0"/>
              </a:spcAft>
              <a:buSzPts val="2800"/>
              <a:buNone/>
              <a:defRPr/>
            </a:lvl7pPr>
            <a:lvl8pPr lvl="7" algn="l" rtl="0">
              <a:lnSpc>
                <a:spcPct val="100000"/>
              </a:lnSpc>
              <a:spcBef>
                <a:spcPts val="0"/>
              </a:spcBef>
              <a:spcAft>
                <a:spcPts val="0"/>
              </a:spcAft>
              <a:buSzPts val="2800"/>
              <a:buNone/>
              <a:defRPr/>
            </a:lvl8pPr>
            <a:lvl9pPr lvl="8" algn="l" rtl="0">
              <a:lnSpc>
                <a:spcPct val="100000"/>
              </a:lnSpc>
              <a:spcBef>
                <a:spcPts val="0"/>
              </a:spcBef>
              <a:spcAft>
                <a:spcPts val="0"/>
              </a:spcAft>
              <a:buSzPts val="2800"/>
              <a:buNone/>
              <a:defRPr/>
            </a:lvl9pPr>
          </a:lstStyle>
          <a:p>
            <a:endParaRPr dirty="0"/>
          </a:p>
        </p:txBody>
      </p:sp>
      <p:sp>
        <p:nvSpPr>
          <p:cNvPr id="68" name="Google Shape;68;p1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rtl="0">
              <a:lnSpc>
                <a:spcPct val="115000"/>
              </a:lnSpc>
              <a:spcBef>
                <a:spcPts val="0"/>
              </a:spcBef>
              <a:spcAft>
                <a:spcPts val="0"/>
              </a:spcAft>
              <a:buSzPts val="1800"/>
              <a:buChar char="●"/>
              <a:defRPr/>
            </a:lvl1pPr>
            <a:lvl2pPr marL="914400" lvl="1" indent="-317500" algn="l" rtl="0">
              <a:lnSpc>
                <a:spcPct val="115000"/>
              </a:lnSpc>
              <a:spcBef>
                <a:spcPts val="1600"/>
              </a:spcBef>
              <a:spcAft>
                <a:spcPts val="0"/>
              </a:spcAft>
              <a:buSzPts val="1400"/>
              <a:buChar char="○"/>
              <a:defRPr/>
            </a:lvl2pPr>
            <a:lvl3pPr marL="1371600" lvl="2" indent="-317500" algn="l" rtl="0">
              <a:lnSpc>
                <a:spcPct val="115000"/>
              </a:lnSpc>
              <a:spcBef>
                <a:spcPts val="1600"/>
              </a:spcBef>
              <a:spcAft>
                <a:spcPts val="0"/>
              </a:spcAft>
              <a:buSzPts val="1400"/>
              <a:buChar char="■"/>
              <a:defRPr/>
            </a:lvl3pPr>
            <a:lvl4pPr marL="1828800" lvl="3" indent="-317500" algn="l" rtl="0">
              <a:lnSpc>
                <a:spcPct val="115000"/>
              </a:lnSpc>
              <a:spcBef>
                <a:spcPts val="1600"/>
              </a:spcBef>
              <a:spcAft>
                <a:spcPts val="0"/>
              </a:spcAft>
              <a:buSzPts val="1400"/>
              <a:buChar char="●"/>
              <a:defRPr/>
            </a:lvl4pPr>
            <a:lvl5pPr marL="2286000" lvl="4" indent="-317500" algn="l" rtl="0">
              <a:lnSpc>
                <a:spcPct val="115000"/>
              </a:lnSpc>
              <a:spcBef>
                <a:spcPts val="1600"/>
              </a:spcBef>
              <a:spcAft>
                <a:spcPts val="0"/>
              </a:spcAft>
              <a:buSzPts val="1400"/>
              <a:buChar char="○"/>
              <a:defRPr/>
            </a:lvl5pPr>
            <a:lvl6pPr marL="2743200" lvl="5" indent="-317500" algn="l" rtl="0">
              <a:lnSpc>
                <a:spcPct val="115000"/>
              </a:lnSpc>
              <a:spcBef>
                <a:spcPts val="1600"/>
              </a:spcBef>
              <a:spcAft>
                <a:spcPts val="0"/>
              </a:spcAft>
              <a:buSzPts val="1400"/>
              <a:buChar char="■"/>
              <a:defRPr/>
            </a:lvl6pPr>
            <a:lvl7pPr marL="3200400" lvl="6" indent="-317500" algn="l" rtl="0">
              <a:lnSpc>
                <a:spcPct val="115000"/>
              </a:lnSpc>
              <a:spcBef>
                <a:spcPts val="1600"/>
              </a:spcBef>
              <a:spcAft>
                <a:spcPts val="0"/>
              </a:spcAft>
              <a:buSzPts val="1400"/>
              <a:buChar char="●"/>
              <a:defRPr/>
            </a:lvl7pPr>
            <a:lvl8pPr marL="3657600" lvl="7" indent="-317500" algn="l" rtl="0">
              <a:lnSpc>
                <a:spcPct val="115000"/>
              </a:lnSpc>
              <a:spcBef>
                <a:spcPts val="1600"/>
              </a:spcBef>
              <a:spcAft>
                <a:spcPts val="0"/>
              </a:spcAft>
              <a:buSzPts val="1400"/>
              <a:buChar char="○"/>
              <a:defRPr/>
            </a:lvl8pPr>
            <a:lvl9pPr marL="4114800" lvl="8" indent="-317500" algn="l" rtl="0">
              <a:lnSpc>
                <a:spcPct val="115000"/>
              </a:lnSpc>
              <a:spcBef>
                <a:spcPts val="1600"/>
              </a:spcBef>
              <a:spcAft>
                <a:spcPts val="1600"/>
              </a:spcAft>
              <a:buSzPts val="1400"/>
              <a:buChar char="■"/>
              <a:defRPr/>
            </a:lvl9pPr>
          </a:lstStyle>
          <a:p>
            <a:endParaRPr dirty="0"/>
          </a:p>
        </p:txBody>
      </p:sp>
      <p:sp>
        <p:nvSpPr>
          <p:cNvPr id="69" name="Google Shape;69;p1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70"/>
        <p:cNvGrpSpPr/>
        <p:nvPr/>
      </p:nvGrpSpPr>
      <p:grpSpPr>
        <a:xfrm>
          <a:off x="0" y="0"/>
          <a:ext cx="0" cy="0"/>
          <a:chOff x="0" y="0"/>
          <a:chExt cx="0" cy="0"/>
        </a:xfrm>
      </p:grpSpPr>
      <p:sp>
        <p:nvSpPr>
          <p:cNvPr id="71" name="Google Shape;71;p18"/>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rtl="0">
              <a:lnSpc>
                <a:spcPct val="100000"/>
              </a:lnSpc>
              <a:spcBef>
                <a:spcPts val="0"/>
              </a:spcBef>
              <a:spcAft>
                <a:spcPts val="0"/>
              </a:spcAft>
              <a:buSzPts val="12000"/>
              <a:buNone/>
              <a:defRPr sz="12000">
                <a:solidFill>
                  <a:schemeClr val="accent1"/>
                </a:solidFill>
              </a:defRPr>
            </a:lvl1pPr>
            <a:lvl2pPr lvl="1" algn="ctr" rtl="0">
              <a:lnSpc>
                <a:spcPct val="100000"/>
              </a:lnSpc>
              <a:spcBef>
                <a:spcPts val="0"/>
              </a:spcBef>
              <a:spcAft>
                <a:spcPts val="0"/>
              </a:spcAft>
              <a:buSzPts val="12000"/>
              <a:buNone/>
              <a:defRPr sz="12000"/>
            </a:lvl2pPr>
            <a:lvl3pPr lvl="2" algn="ctr" rtl="0">
              <a:lnSpc>
                <a:spcPct val="100000"/>
              </a:lnSpc>
              <a:spcBef>
                <a:spcPts val="0"/>
              </a:spcBef>
              <a:spcAft>
                <a:spcPts val="0"/>
              </a:spcAft>
              <a:buSzPts val="12000"/>
              <a:buNone/>
              <a:defRPr sz="12000"/>
            </a:lvl3pPr>
            <a:lvl4pPr lvl="3" algn="ctr" rtl="0">
              <a:lnSpc>
                <a:spcPct val="100000"/>
              </a:lnSpc>
              <a:spcBef>
                <a:spcPts val="0"/>
              </a:spcBef>
              <a:spcAft>
                <a:spcPts val="0"/>
              </a:spcAft>
              <a:buSzPts val="12000"/>
              <a:buNone/>
              <a:defRPr sz="12000"/>
            </a:lvl4pPr>
            <a:lvl5pPr lvl="4" algn="ctr" rtl="0">
              <a:lnSpc>
                <a:spcPct val="100000"/>
              </a:lnSpc>
              <a:spcBef>
                <a:spcPts val="0"/>
              </a:spcBef>
              <a:spcAft>
                <a:spcPts val="0"/>
              </a:spcAft>
              <a:buSzPts val="12000"/>
              <a:buNone/>
              <a:defRPr sz="12000"/>
            </a:lvl5pPr>
            <a:lvl6pPr lvl="5" algn="ctr" rtl="0">
              <a:lnSpc>
                <a:spcPct val="100000"/>
              </a:lnSpc>
              <a:spcBef>
                <a:spcPts val="0"/>
              </a:spcBef>
              <a:spcAft>
                <a:spcPts val="0"/>
              </a:spcAft>
              <a:buSzPts val="12000"/>
              <a:buNone/>
              <a:defRPr sz="12000"/>
            </a:lvl6pPr>
            <a:lvl7pPr lvl="6" algn="ctr" rtl="0">
              <a:lnSpc>
                <a:spcPct val="100000"/>
              </a:lnSpc>
              <a:spcBef>
                <a:spcPts val="0"/>
              </a:spcBef>
              <a:spcAft>
                <a:spcPts val="0"/>
              </a:spcAft>
              <a:buSzPts val="12000"/>
              <a:buNone/>
              <a:defRPr sz="12000"/>
            </a:lvl7pPr>
            <a:lvl8pPr lvl="7" algn="ctr" rtl="0">
              <a:lnSpc>
                <a:spcPct val="100000"/>
              </a:lnSpc>
              <a:spcBef>
                <a:spcPts val="0"/>
              </a:spcBef>
              <a:spcAft>
                <a:spcPts val="0"/>
              </a:spcAft>
              <a:buSzPts val="12000"/>
              <a:buNone/>
              <a:defRPr sz="12000"/>
            </a:lvl8pPr>
            <a:lvl9pPr lvl="8" algn="ctr" rtl="0">
              <a:lnSpc>
                <a:spcPct val="100000"/>
              </a:lnSpc>
              <a:spcBef>
                <a:spcPts val="0"/>
              </a:spcBef>
              <a:spcAft>
                <a:spcPts val="0"/>
              </a:spcAft>
              <a:buSzPts val="12000"/>
              <a:buNone/>
              <a:defRPr sz="12000"/>
            </a:lvl9pPr>
          </a:lstStyle>
          <a:p>
            <a:r>
              <a:rPr dirty="0"/>
              <a:t>xx%</a:t>
            </a:r>
          </a:p>
        </p:txBody>
      </p:sp>
      <p:sp>
        <p:nvSpPr>
          <p:cNvPr id="72" name="Google Shape;72;p18"/>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rtl="0">
              <a:lnSpc>
                <a:spcPct val="115000"/>
              </a:lnSpc>
              <a:spcBef>
                <a:spcPts val="0"/>
              </a:spcBef>
              <a:spcAft>
                <a:spcPts val="0"/>
              </a:spcAft>
              <a:buSzPts val="1800"/>
              <a:buChar char="●"/>
              <a:defRPr>
                <a:solidFill>
                  <a:schemeClr val="tx1"/>
                </a:solidFill>
              </a:defRPr>
            </a:lvl1pPr>
            <a:lvl2pPr marL="914400" lvl="1" indent="-317500" algn="ctr" rtl="0">
              <a:lnSpc>
                <a:spcPct val="115000"/>
              </a:lnSpc>
              <a:spcBef>
                <a:spcPts val="1600"/>
              </a:spcBef>
              <a:spcAft>
                <a:spcPts val="0"/>
              </a:spcAft>
              <a:buSzPts val="1400"/>
              <a:buChar char="○"/>
              <a:defRPr/>
            </a:lvl2pPr>
            <a:lvl3pPr marL="1371600" lvl="2" indent="-317500" algn="ctr" rtl="0">
              <a:lnSpc>
                <a:spcPct val="115000"/>
              </a:lnSpc>
              <a:spcBef>
                <a:spcPts val="1600"/>
              </a:spcBef>
              <a:spcAft>
                <a:spcPts val="0"/>
              </a:spcAft>
              <a:buSzPts val="1400"/>
              <a:buChar char="■"/>
              <a:defRPr/>
            </a:lvl3pPr>
            <a:lvl4pPr marL="1828800" lvl="3" indent="-317500" algn="ctr" rtl="0">
              <a:lnSpc>
                <a:spcPct val="115000"/>
              </a:lnSpc>
              <a:spcBef>
                <a:spcPts val="1600"/>
              </a:spcBef>
              <a:spcAft>
                <a:spcPts val="0"/>
              </a:spcAft>
              <a:buSzPts val="1400"/>
              <a:buChar char="●"/>
              <a:defRPr/>
            </a:lvl4pPr>
            <a:lvl5pPr marL="2286000" lvl="4" indent="-317500" algn="ctr" rtl="0">
              <a:lnSpc>
                <a:spcPct val="115000"/>
              </a:lnSpc>
              <a:spcBef>
                <a:spcPts val="1600"/>
              </a:spcBef>
              <a:spcAft>
                <a:spcPts val="0"/>
              </a:spcAft>
              <a:buSzPts val="1400"/>
              <a:buChar char="○"/>
              <a:defRPr/>
            </a:lvl5pPr>
            <a:lvl6pPr marL="2743200" lvl="5" indent="-317500" algn="ctr" rtl="0">
              <a:lnSpc>
                <a:spcPct val="115000"/>
              </a:lnSpc>
              <a:spcBef>
                <a:spcPts val="1600"/>
              </a:spcBef>
              <a:spcAft>
                <a:spcPts val="0"/>
              </a:spcAft>
              <a:buSzPts val="1400"/>
              <a:buChar char="■"/>
              <a:defRPr/>
            </a:lvl6pPr>
            <a:lvl7pPr marL="3200400" lvl="6" indent="-317500" algn="ctr" rtl="0">
              <a:lnSpc>
                <a:spcPct val="115000"/>
              </a:lnSpc>
              <a:spcBef>
                <a:spcPts val="1600"/>
              </a:spcBef>
              <a:spcAft>
                <a:spcPts val="0"/>
              </a:spcAft>
              <a:buSzPts val="1400"/>
              <a:buChar char="●"/>
              <a:defRPr/>
            </a:lvl7pPr>
            <a:lvl8pPr marL="3657600" lvl="7" indent="-317500" algn="ctr" rtl="0">
              <a:lnSpc>
                <a:spcPct val="115000"/>
              </a:lnSpc>
              <a:spcBef>
                <a:spcPts val="1600"/>
              </a:spcBef>
              <a:spcAft>
                <a:spcPts val="0"/>
              </a:spcAft>
              <a:buSzPts val="1400"/>
              <a:buChar char="○"/>
              <a:defRPr/>
            </a:lvl8pPr>
            <a:lvl9pPr marL="4114800" lvl="8" indent="-317500" algn="ctr" rtl="0">
              <a:lnSpc>
                <a:spcPct val="115000"/>
              </a:lnSpc>
              <a:spcBef>
                <a:spcPts val="1600"/>
              </a:spcBef>
              <a:spcAft>
                <a:spcPts val="1600"/>
              </a:spcAft>
              <a:buSzPts val="1400"/>
              <a:buChar char="■"/>
              <a:defRPr/>
            </a:lvl9pPr>
          </a:lstStyle>
          <a:p>
            <a:endParaRPr dirty="0"/>
          </a:p>
        </p:txBody>
      </p:sp>
      <p:sp>
        <p:nvSpPr>
          <p:cNvPr id="73" name="Google Shape;73;p1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4"/>
        <p:cNvGrpSpPr/>
        <p:nvPr/>
      </p:nvGrpSpPr>
      <p:grpSpPr>
        <a:xfrm>
          <a:off x="0" y="0"/>
          <a:ext cx="0" cy="0"/>
          <a:chOff x="0" y="0"/>
          <a:chExt cx="0" cy="0"/>
        </a:xfrm>
      </p:grpSpPr>
      <p:sp>
        <p:nvSpPr>
          <p:cNvPr id="75" name="Google Shape;75;p1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rtl="0">
              <a:lnSpc>
                <a:spcPct val="100000"/>
              </a:lnSpc>
              <a:spcBef>
                <a:spcPts val="0"/>
              </a:spcBef>
              <a:spcAft>
                <a:spcPts val="0"/>
              </a:spcAft>
              <a:buSzPts val="2800"/>
              <a:buNone/>
              <a:defRPr>
                <a:solidFill>
                  <a:schemeClr val="accent1"/>
                </a:solidFill>
              </a:defRPr>
            </a:lvl1pPr>
            <a:lvl2pPr lvl="1" algn="l" rtl="0">
              <a:lnSpc>
                <a:spcPct val="100000"/>
              </a:lnSpc>
              <a:spcBef>
                <a:spcPts val="0"/>
              </a:spcBef>
              <a:spcAft>
                <a:spcPts val="0"/>
              </a:spcAft>
              <a:buSzPts val="2800"/>
              <a:buNone/>
              <a:defRPr/>
            </a:lvl2pPr>
            <a:lvl3pPr lvl="2" algn="l" rtl="0">
              <a:lnSpc>
                <a:spcPct val="100000"/>
              </a:lnSpc>
              <a:spcBef>
                <a:spcPts val="0"/>
              </a:spcBef>
              <a:spcAft>
                <a:spcPts val="0"/>
              </a:spcAft>
              <a:buSzPts val="2800"/>
              <a:buNone/>
              <a:defRPr/>
            </a:lvl3pPr>
            <a:lvl4pPr lvl="3" algn="l" rtl="0">
              <a:lnSpc>
                <a:spcPct val="100000"/>
              </a:lnSpc>
              <a:spcBef>
                <a:spcPts val="0"/>
              </a:spcBef>
              <a:spcAft>
                <a:spcPts val="0"/>
              </a:spcAft>
              <a:buSzPts val="2800"/>
              <a:buNone/>
              <a:defRPr/>
            </a:lvl4pPr>
            <a:lvl5pPr lvl="4" algn="l" rtl="0">
              <a:lnSpc>
                <a:spcPct val="100000"/>
              </a:lnSpc>
              <a:spcBef>
                <a:spcPts val="0"/>
              </a:spcBef>
              <a:spcAft>
                <a:spcPts val="0"/>
              </a:spcAft>
              <a:buSzPts val="2800"/>
              <a:buNone/>
              <a:defRPr/>
            </a:lvl5pPr>
            <a:lvl6pPr lvl="5" algn="l" rtl="0">
              <a:lnSpc>
                <a:spcPct val="100000"/>
              </a:lnSpc>
              <a:spcBef>
                <a:spcPts val="0"/>
              </a:spcBef>
              <a:spcAft>
                <a:spcPts val="0"/>
              </a:spcAft>
              <a:buSzPts val="2800"/>
              <a:buNone/>
              <a:defRPr/>
            </a:lvl6pPr>
            <a:lvl7pPr lvl="6" algn="l" rtl="0">
              <a:lnSpc>
                <a:spcPct val="100000"/>
              </a:lnSpc>
              <a:spcBef>
                <a:spcPts val="0"/>
              </a:spcBef>
              <a:spcAft>
                <a:spcPts val="0"/>
              </a:spcAft>
              <a:buSzPts val="2800"/>
              <a:buNone/>
              <a:defRPr/>
            </a:lvl7pPr>
            <a:lvl8pPr lvl="7" algn="l" rtl="0">
              <a:lnSpc>
                <a:spcPct val="100000"/>
              </a:lnSpc>
              <a:spcBef>
                <a:spcPts val="0"/>
              </a:spcBef>
              <a:spcAft>
                <a:spcPts val="0"/>
              </a:spcAft>
              <a:buSzPts val="2800"/>
              <a:buNone/>
              <a:defRPr/>
            </a:lvl8pPr>
            <a:lvl9pPr lvl="8" algn="l" rtl="0">
              <a:lnSpc>
                <a:spcPct val="100000"/>
              </a:lnSpc>
              <a:spcBef>
                <a:spcPts val="0"/>
              </a:spcBef>
              <a:spcAft>
                <a:spcPts val="0"/>
              </a:spcAft>
              <a:buSzPts val="2800"/>
              <a:buNone/>
              <a:defRPr/>
            </a:lvl9pPr>
          </a:lstStyle>
          <a:p>
            <a:endParaRPr dirty="0"/>
          </a:p>
        </p:txBody>
      </p:sp>
      <p:sp>
        <p:nvSpPr>
          <p:cNvPr id="76" name="Google Shape;76;p1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77"/>
        <p:cNvGrpSpPr/>
        <p:nvPr/>
      </p:nvGrpSpPr>
      <p:grpSpPr>
        <a:xfrm>
          <a:off x="0" y="0"/>
          <a:ext cx="0" cy="0"/>
          <a:chOff x="0" y="0"/>
          <a:chExt cx="0" cy="0"/>
        </a:xfrm>
      </p:grpSpPr>
      <p:sp>
        <p:nvSpPr>
          <p:cNvPr id="78" name="Google Shape;78;p20"/>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rtl="0">
              <a:lnSpc>
                <a:spcPct val="100000"/>
              </a:lnSpc>
              <a:spcBef>
                <a:spcPts val="0"/>
              </a:spcBef>
              <a:spcAft>
                <a:spcPts val="0"/>
              </a:spcAft>
              <a:buSzPts val="2400"/>
              <a:buNone/>
              <a:defRPr sz="2400">
                <a:solidFill>
                  <a:schemeClr val="accent1"/>
                </a:solidFill>
              </a:defRPr>
            </a:lvl1pPr>
            <a:lvl2pPr lvl="1" algn="l" rtl="0">
              <a:lnSpc>
                <a:spcPct val="100000"/>
              </a:lnSpc>
              <a:spcBef>
                <a:spcPts val="0"/>
              </a:spcBef>
              <a:spcAft>
                <a:spcPts val="0"/>
              </a:spcAft>
              <a:buSzPts val="2400"/>
              <a:buNone/>
              <a:defRPr sz="2400"/>
            </a:lvl2pPr>
            <a:lvl3pPr lvl="2" algn="l" rtl="0">
              <a:lnSpc>
                <a:spcPct val="100000"/>
              </a:lnSpc>
              <a:spcBef>
                <a:spcPts val="0"/>
              </a:spcBef>
              <a:spcAft>
                <a:spcPts val="0"/>
              </a:spcAft>
              <a:buSzPts val="2400"/>
              <a:buNone/>
              <a:defRPr sz="2400"/>
            </a:lvl3pPr>
            <a:lvl4pPr lvl="3" algn="l" rtl="0">
              <a:lnSpc>
                <a:spcPct val="100000"/>
              </a:lnSpc>
              <a:spcBef>
                <a:spcPts val="0"/>
              </a:spcBef>
              <a:spcAft>
                <a:spcPts val="0"/>
              </a:spcAft>
              <a:buSzPts val="2400"/>
              <a:buNone/>
              <a:defRPr sz="2400"/>
            </a:lvl4pPr>
            <a:lvl5pPr lvl="4" algn="l" rtl="0">
              <a:lnSpc>
                <a:spcPct val="100000"/>
              </a:lnSpc>
              <a:spcBef>
                <a:spcPts val="0"/>
              </a:spcBef>
              <a:spcAft>
                <a:spcPts val="0"/>
              </a:spcAft>
              <a:buSzPts val="2400"/>
              <a:buNone/>
              <a:defRPr sz="2400"/>
            </a:lvl5pPr>
            <a:lvl6pPr lvl="5" algn="l" rtl="0">
              <a:lnSpc>
                <a:spcPct val="100000"/>
              </a:lnSpc>
              <a:spcBef>
                <a:spcPts val="0"/>
              </a:spcBef>
              <a:spcAft>
                <a:spcPts val="0"/>
              </a:spcAft>
              <a:buSzPts val="2400"/>
              <a:buNone/>
              <a:defRPr sz="2400"/>
            </a:lvl6pPr>
            <a:lvl7pPr lvl="6" algn="l" rtl="0">
              <a:lnSpc>
                <a:spcPct val="100000"/>
              </a:lnSpc>
              <a:spcBef>
                <a:spcPts val="0"/>
              </a:spcBef>
              <a:spcAft>
                <a:spcPts val="0"/>
              </a:spcAft>
              <a:buSzPts val="2400"/>
              <a:buNone/>
              <a:defRPr sz="2400"/>
            </a:lvl7pPr>
            <a:lvl8pPr lvl="7" algn="l" rtl="0">
              <a:lnSpc>
                <a:spcPct val="100000"/>
              </a:lnSpc>
              <a:spcBef>
                <a:spcPts val="0"/>
              </a:spcBef>
              <a:spcAft>
                <a:spcPts val="0"/>
              </a:spcAft>
              <a:buSzPts val="2400"/>
              <a:buNone/>
              <a:defRPr sz="2400"/>
            </a:lvl8pPr>
            <a:lvl9pPr lvl="8" algn="l" rtl="0">
              <a:lnSpc>
                <a:spcPct val="100000"/>
              </a:lnSpc>
              <a:spcBef>
                <a:spcPts val="0"/>
              </a:spcBef>
              <a:spcAft>
                <a:spcPts val="0"/>
              </a:spcAft>
              <a:buSzPts val="2400"/>
              <a:buNone/>
              <a:defRPr sz="2400"/>
            </a:lvl9pPr>
          </a:lstStyle>
          <a:p>
            <a:endParaRPr dirty="0"/>
          </a:p>
        </p:txBody>
      </p:sp>
      <p:sp>
        <p:nvSpPr>
          <p:cNvPr id="79" name="Google Shape;79;p20"/>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rtl="0">
              <a:lnSpc>
                <a:spcPct val="115000"/>
              </a:lnSpc>
              <a:spcBef>
                <a:spcPts val="0"/>
              </a:spcBef>
              <a:spcAft>
                <a:spcPts val="0"/>
              </a:spcAft>
              <a:buSzPts val="1200"/>
              <a:buChar char="●"/>
              <a:defRPr sz="1200">
                <a:solidFill>
                  <a:schemeClr val="tx1"/>
                </a:solidFill>
              </a:defRPr>
            </a:lvl1pPr>
            <a:lvl2pPr marL="914400" lvl="1" indent="-304800" algn="l" rtl="0">
              <a:lnSpc>
                <a:spcPct val="115000"/>
              </a:lnSpc>
              <a:spcBef>
                <a:spcPts val="1600"/>
              </a:spcBef>
              <a:spcAft>
                <a:spcPts val="0"/>
              </a:spcAft>
              <a:buSzPts val="1200"/>
              <a:buChar char="○"/>
              <a:defRPr sz="1200"/>
            </a:lvl2pPr>
            <a:lvl3pPr marL="1371600" lvl="2" indent="-304800" algn="l" rtl="0">
              <a:lnSpc>
                <a:spcPct val="115000"/>
              </a:lnSpc>
              <a:spcBef>
                <a:spcPts val="1600"/>
              </a:spcBef>
              <a:spcAft>
                <a:spcPts val="0"/>
              </a:spcAft>
              <a:buSzPts val="1200"/>
              <a:buChar char="■"/>
              <a:defRPr sz="1200"/>
            </a:lvl3pPr>
            <a:lvl4pPr marL="1828800" lvl="3" indent="-304800" algn="l" rtl="0">
              <a:lnSpc>
                <a:spcPct val="115000"/>
              </a:lnSpc>
              <a:spcBef>
                <a:spcPts val="1600"/>
              </a:spcBef>
              <a:spcAft>
                <a:spcPts val="0"/>
              </a:spcAft>
              <a:buSzPts val="1200"/>
              <a:buChar char="●"/>
              <a:defRPr sz="1200"/>
            </a:lvl4pPr>
            <a:lvl5pPr marL="2286000" lvl="4" indent="-304800" algn="l" rtl="0">
              <a:lnSpc>
                <a:spcPct val="115000"/>
              </a:lnSpc>
              <a:spcBef>
                <a:spcPts val="1600"/>
              </a:spcBef>
              <a:spcAft>
                <a:spcPts val="0"/>
              </a:spcAft>
              <a:buSzPts val="1200"/>
              <a:buChar char="○"/>
              <a:defRPr sz="1200"/>
            </a:lvl5pPr>
            <a:lvl6pPr marL="2743200" lvl="5" indent="-304800" algn="l" rtl="0">
              <a:lnSpc>
                <a:spcPct val="115000"/>
              </a:lnSpc>
              <a:spcBef>
                <a:spcPts val="1600"/>
              </a:spcBef>
              <a:spcAft>
                <a:spcPts val="0"/>
              </a:spcAft>
              <a:buSzPts val="1200"/>
              <a:buChar char="■"/>
              <a:defRPr sz="1200"/>
            </a:lvl6pPr>
            <a:lvl7pPr marL="3200400" lvl="6" indent="-304800" algn="l" rtl="0">
              <a:lnSpc>
                <a:spcPct val="115000"/>
              </a:lnSpc>
              <a:spcBef>
                <a:spcPts val="1600"/>
              </a:spcBef>
              <a:spcAft>
                <a:spcPts val="0"/>
              </a:spcAft>
              <a:buSzPts val="1200"/>
              <a:buChar char="●"/>
              <a:defRPr sz="1200"/>
            </a:lvl7pPr>
            <a:lvl8pPr marL="3657600" lvl="7" indent="-304800" algn="l" rtl="0">
              <a:lnSpc>
                <a:spcPct val="115000"/>
              </a:lnSpc>
              <a:spcBef>
                <a:spcPts val="1600"/>
              </a:spcBef>
              <a:spcAft>
                <a:spcPts val="0"/>
              </a:spcAft>
              <a:buSzPts val="1200"/>
              <a:buChar char="○"/>
              <a:defRPr sz="1200"/>
            </a:lvl8pPr>
            <a:lvl9pPr marL="4114800" lvl="8" indent="-304800" algn="l" rtl="0">
              <a:lnSpc>
                <a:spcPct val="115000"/>
              </a:lnSpc>
              <a:spcBef>
                <a:spcPts val="1600"/>
              </a:spcBef>
              <a:spcAft>
                <a:spcPts val="1600"/>
              </a:spcAft>
              <a:buSzPts val="1200"/>
              <a:buChar char="■"/>
              <a:defRPr sz="1200"/>
            </a:lvl9pPr>
          </a:lstStyle>
          <a:p>
            <a:endParaRPr dirty="0"/>
          </a:p>
        </p:txBody>
      </p:sp>
      <p:sp>
        <p:nvSpPr>
          <p:cNvPr id="80" name="Google Shape;80;p2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81"/>
        <p:cNvGrpSpPr/>
        <p:nvPr/>
      </p:nvGrpSpPr>
      <p:grpSpPr>
        <a:xfrm>
          <a:off x="0" y="0"/>
          <a:ext cx="0" cy="0"/>
          <a:chOff x="0" y="0"/>
          <a:chExt cx="0" cy="0"/>
        </a:xfrm>
      </p:grpSpPr>
      <p:sp>
        <p:nvSpPr>
          <p:cNvPr id="82" name="Google Shape;82;p21"/>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rtl="0">
              <a:lnSpc>
                <a:spcPct val="100000"/>
              </a:lnSpc>
              <a:spcBef>
                <a:spcPts val="0"/>
              </a:spcBef>
              <a:spcAft>
                <a:spcPts val="0"/>
              </a:spcAft>
              <a:buSzPts val="4800"/>
              <a:buNone/>
              <a:defRPr sz="4800"/>
            </a:lvl1pPr>
            <a:lvl2pPr lvl="1" algn="l" rtl="0">
              <a:lnSpc>
                <a:spcPct val="100000"/>
              </a:lnSpc>
              <a:spcBef>
                <a:spcPts val="0"/>
              </a:spcBef>
              <a:spcAft>
                <a:spcPts val="0"/>
              </a:spcAft>
              <a:buSzPts val="4800"/>
              <a:buNone/>
              <a:defRPr sz="4800"/>
            </a:lvl2pPr>
            <a:lvl3pPr lvl="2" algn="l" rtl="0">
              <a:lnSpc>
                <a:spcPct val="100000"/>
              </a:lnSpc>
              <a:spcBef>
                <a:spcPts val="0"/>
              </a:spcBef>
              <a:spcAft>
                <a:spcPts val="0"/>
              </a:spcAft>
              <a:buSzPts val="4800"/>
              <a:buNone/>
              <a:defRPr sz="4800"/>
            </a:lvl3pPr>
            <a:lvl4pPr lvl="3" algn="l" rtl="0">
              <a:lnSpc>
                <a:spcPct val="100000"/>
              </a:lnSpc>
              <a:spcBef>
                <a:spcPts val="0"/>
              </a:spcBef>
              <a:spcAft>
                <a:spcPts val="0"/>
              </a:spcAft>
              <a:buSzPts val="4800"/>
              <a:buNone/>
              <a:defRPr sz="4800"/>
            </a:lvl4pPr>
            <a:lvl5pPr lvl="4" algn="l" rtl="0">
              <a:lnSpc>
                <a:spcPct val="100000"/>
              </a:lnSpc>
              <a:spcBef>
                <a:spcPts val="0"/>
              </a:spcBef>
              <a:spcAft>
                <a:spcPts val="0"/>
              </a:spcAft>
              <a:buSzPts val="4800"/>
              <a:buNone/>
              <a:defRPr sz="4800"/>
            </a:lvl5pPr>
            <a:lvl6pPr lvl="5" algn="l" rtl="0">
              <a:lnSpc>
                <a:spcPct val="100000"/>
              </a:lnSpc>
              <a:spcBef>
                <a:spcPts val="0"/>
              </a:spcBef>
              <a:spcAft>
                <a:spcPts val="0"/>
              </a:spcAft>
              <a:buSzPts val="4800"/>
              <a:buNone/>
              <a:defRPr sz="4800"/>
            </a:lvl6pPr>
            <a:lvl7pPr lvl="6" algn="l" rtl="0">
              <a:lnSpc>
                <a:spcPct val="100000"/>
              </a:lnSpc>
              <a:spcBef>
                <a:spcPts val="0"/>
              </a:spcBef>
              <a:spcAft>
                <a:spcPts val="0"/>
              </a:spcAft>
              <a:buSzPts val="4800"/>
              <a:buNone/>
              <a:defRPr sz="4800"/>
            </a:lvl7pPr>
            <a:lvl8pPr lvl="7" algn="l" rtl="0">
              <a:lnSpc>
                <a:spcPct val="100000"/>
              </a:lnSpc>
              <a:spcBef>
                <a:spcPts val="0"/>
              </a:spcBef>
              <a:spcAft>
                <a:spcPts val="0"/>
              </a:spcAft>
              <a:buSzPts val="4800"/>
              <a:buNone/>
              <a:defRPr sz="4800"/>
            </a:lvl8pPr>
            <a:lvl9pPr lvl="8" algn="l" rtl="0">
              <a:lnSpc>
                <a:spcPct val="100000"/>
              </a:lnSpc>
              <a:spcBef>
                <a:spcPts val="0"/>
              </a:spcBef>
              <a:spcAft>
                <a:spcPts val="0"/>
              </a:spcAft>
              <a:buSzPts val="4800"/>
              <a:buNone/>
              <a:defRPr sz="4800"/>
            </a:lvl9pPr>
          </a:lstStyle>
          <a:p>
            <a:endParaRPr/>
          </a:p>
        </p:txBody>
      </p:sp>
      <p:sp>
        <p:nvSpPr>
          <p:cNvPr id="83" name="Google Shape;83;p2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600">
                <a:solidFill>
                  <a:schemeClr val="accent1"/>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dirty="0"/>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84"/>
        <p:cNvGrpSpPr/>
        <p:nvPr/>
      </p:nvGrpSpPr>
      <p:grpSpPr>
        <a:xfrm>
          <a:off x="0" y="0"/>
          <a:ext cx="0" cy="0"/>
          <a:chOff x="0" y="0"/>
          <a:chExt cx="0" cy="0"/>
        </a:xfrm>
      </p:grpSpPr>
      <p:sp>
        <p:nvSpPr>
          <p:cNvPr id="85" name="Google Shape;85;p22"/>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86" name="Google Shape;86;p22"/>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rtl="0">
              <a:lnSpc>
                <a:spcPct val="100000"/>
              </a:lnSpc>
              <a:spcBef>
                <a:spcPts val="0"/>
              </a:spcBef>
              <a:spcAft>
                <a:spcPts val="0"/>
              </a:spcAft>
              <a:buSzPts val="4200"/>
              <a:buNone/>
              <a:defRPr sz="4200">
                <a:solidFill>
                  <a:schemeClr val="accent1"/>
                </a:solidFill>
              </a:defRPr>
            </a:lvl1pPr>
            <a:lvl2pPr lvl="1" algn="ctr" rtl="0">
              <a:lnSpc>
                <a:spcPct val="100000"/>
              </a:lnSpc>
              <a:spcBef>
                <a:spcPts val="0"/>
              </a:spcBef>
              <a:spcAft>
                <a:spcPts val="0"/>
              </a:spcAft>
              <a:buSzPts val="4200"/>
              <a:buNone/>
              <a:defRPr sz="4200"/>
            </a:lvl2pPr>
            <a:lvl3pPr lvl="2" algn="ctr" rtl="0">
              <a:lnSpc>
                <a:spcPct val="100000"/>
              </a:lnSpc>
              <a:spcBef>
                <a:spcPts val="0"/>
              </a:spcBef>
              <a:spcAft>
                <a:spcPts val="0"/>
              </a:spcAft>
              <a:buSzPts val="4200"/>
              <a:buNone/>
              <a:defRPr sz="4200"/>
            </a:lvl3pPr>
            <a:lvl4pPr lvl="3" algn="ctr" rtl="0">
              <a:lnSpc>
                <a:spcPct val="100000"/>
              </a:lnSpc>
              <a:spcBef>
                <a:spcPts val="0"/>
              </a:spcBef>
              <a:spcAft>
                <a:spcPts val="0"/>
              </a:spcAft>
              <a:buSzPts val="4200"/>
              <a:buNone/>
              <a:defRPr sz="4200"/>
            </a:lvl4pPr>
            <a:lvl5pPr lvl="4" algn="ctr" rtl="0">
              <a:lnSpc>
                <a:spcPct val="100000"/>
              </a:lnSpc>
              <a:spcBef>
                <a:spcPts val="0"/>
              </a:spcBef>
              <a:spcAft>
                <a:spcPts val="0"/>
              </a:spcAft>
              <a:buSzPts val="4200"/>
              <a:buNone/>
              <a:defRPr sz="4200"/>
            </a:lvl5pPr>
            <a:lvl6pPr lvl="5" algn="ctr" rtl="0">
              <a:lnSpc>
                <a:spcPct val="100000"/>
              </a:lnSpc>
              <a:spcBef>
                <a:spcPts val="0"/>
              </a:spcBef>
              <a:spcAft>
                <a:spcPts val="0"/>
              </a:spcAft>
              <a:buSzPts val="4200"/>
              <a:buNone/>
              <a:defRPr sz="4200"/>
            </a:lvl6pPr>
            <a:lvl7pPr lvl="6" algn="ctr" rtl="0">
              <a:lnSpc>
                <a:spcPct val="100000"/>
              </a:lnSpc>
              <a:spcBef>
                <a:spcPts val="0"/>
              </a:spcBef>
              <a:spcAft>
                <a:spcPts val="0"/>
              </a:spcAft>
              <a:buSzPts val="4200"/>
              <a:buNone/>
              <a:defRPr sz="4200"/>
            </a:lvl7pPr>
            <a:lvl8pPr lvl="7" algn="ctr" rtl="0">
              <a:lnSpc>
                <a:spcPct val="100000"/>
              </a:lnSpc>
              <a:spcBef>
                <a:spcPts val="0"/>
              </a:spcBef>
              <a:spcAft>
                <a:spcPts val="0"/>
              </a:spcAft>
              <a:buSzPts val="4200"/>
              <a:buNone/>
              <a:defRPr sz="4200"/>
            </a:lvl8pPr>
            <a:lvl9pPr lvl="8" algn="ctr" rtl="0">
              <a:lnSpc>
                <a:spcPct val="100000"/>
              </a:lnSpc>
              <a:spcBef>
                <a:spcPts val="0"/>
              </a:spcBef>
              <a:spcAft>
                <a:spcPts val="0"/>
              </a:spcAft>
              <a:buSzPts val="4200"/>
              <a:buNone/>
              <a:defRPr sz="4200"/>
            </a:lvl9pPr>
          </a:lstStyle>
          <a:p>
            <a:endParaRPr dirty="0"/>
          </a:p>
        </p:txBody>
      </p:sp>
      <p:sp>
        <p:nvSpPr>
          <p:cNvPr id="87" name="Google Shape;87;p22"/>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sz="2100">
                <a:solidFill>
                  <a:schemeClr val="tx1"/>
                </a:solidFill>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dirty="0"/>
          </a:p>
        </p:txBody>
      </p:sp>
      <p:sp>
        <p:nvSpPr>
          <p:cNvPr id="88" name="Google Shape;88;p22"/>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rtl="0">
              <a:lnSpc>
                <a:spcPct val="115000"/>
              </a:lnSpc>
              <a:spcBef>
                <a:spcPts val="0"/>
              </a:spcBef>
              <a:spcAft>
                <a:spcPts val="0"/>
              </a:spcAft>
              <a:buSzPts val="1800"/>
              <a:buChar char="●"/>
              <a:defRPr>
                <a:solidFill>
                  <a:schemeClr val="tx1"/>
                </a:solidFill>
              </a:defRPr>
            </a:lvl1pPr>
            <a:lvl2pPr marL="914400" lvl="1" indent="-317500" algn="l" rtl="0">
              <a:lnSpc>
                <a:spcPct val="115000"/>
              </a:lnSpc>
              <a:spcBef>
                <a:spcPts val="1600"/>
              </a:spcBef>
              <a:spcAft>
                <a:spcPts val="0"/>
              </a:spcAft>
              <a:buSzPts val="1400"/>
              <a:buChar char="○"/>
              <a:defRPr/>
            </a:lvl2pPr>
            <a:lvl3pPr marL="1371600" lvl="2" indent="-317500" algn="l" rtl="0">
              <a:lnSpc>
                <a:spcPct val="115000"/>
              </a:lnSpc>
              <a:spcBef>
                <a:spcPts val="1600"/>
              </a:spcBef>
              <a:spcAft>
                <a:spcPts val="0"/>
              </a:spcAft>
              <a:buSzPts val="1400"/>
              <a:buChar char="■"/>
              <a:defRPr/>
            </a:lvl3pPr>
            <a:lvl4pPr marL="1828800" lvl="3" indent="-317500" algn="l" rtl="0">
              <a:lnSpc>
                <a:spcPct val="115000"/>
              </a:lnSpc>
              <a:spcBef>
                <a:spcPts val="1600"/>
              </a:spcBef>
              <a:spcAft>
                <a:spcPts val="0"/>
              </a:spcAft>
              <a:buSzPts val="1400"/>
              <a:buChar char="●"/>
              <a:defRPr/>
            </a:lvl4pPr>
            <a:lvl5pPr marL="2286000" lvl="4" indent="-317500" algn="l" rtl="0">
              <a:lnSpc>
                <a:spcPct val="115000"/>
              </a:lnSpc>
              <a:spcBef>
                <a:spcPts val="1600"/>
              </a:spcBef>
              <a:spcAft>
                <a:spcPts val="0"/>
              </a:spcAft>
              <a:buSzPts val="1400"/>
              <a:buChar char="○"/>
              <a:defRPr/>
            </a:lvl5pPr>
            <a:lvl6pPr marL="2743200" lvl="5" indent="-317500" algn="l" rtl="0">
              <a:lnSpc>
                <a:spcPct val="115000"/>
              </a:lnSpc>
              <a:spcBef>
                <a:spcPts val="1600"/>
              </a:spcBef>
              <a:spcAft>
                <a:spcPts val="0"/>
              </a:spcAft>
              <a:buSzPts val="1400"/>
              <a:buChar char="■"/>
              <a:defRPr/>
            </a:lvl6pPr>
            <a:lvl7pPr marL="3200400" lvl="6" indent="-317500" algn="l" rtl="0">
              <a:lnSpc>
                <a:spcPct val="115000"/>
              </a:lnSpc>
              <a:spcBef>
                <a:spcPts val="1600"/>
              </a:spcBef>
              <a:spcAft>
                <a:spcPts val="0"/>
              </a:spcAft>
              <a:buSzPts val="1400"/>
              <a:buChar char="●"/>
              <a:defRPr/>
            </a:lvl7pPr>
            <a:lvl8pPr marL="3657600" lvl="7" indent="-317500" algn="l" rtl="0">
              <a:lnSpc>
                <a:spcPct val="115000"/>
              </a:lnSpc>
              <a:spcBef>
                <a:spcPts val="1600"/>
              </a:spcBef>
              <a:spcAft>
                <a:spcPts val="0"/>
              </a:spcAft>
              <a:buSzPts val="1400"/>
              <a:buChar char="○"/>
              <a:defRPr/>
            </a:lvl8pPr>
            <a:lvl9pPr marL="4114800" lvl="8" indent="-317500" algn="l" rtl="0">
              <a:lnSpc>
                <a:spcPct val="115000"/>
              </a:lnSpc>
              <a:spcBef>
                <a:spcPts val="1600"/>
              </a:spcBef>
              <a:spcAft>
                <a:spcPts val="1600"/>
              </a:spcAft>
              <a:buSzPts val="1400"/>
              <a:buChar char="■"/>
              <a:defRPr/>
            </a:lvl9pPr>
          </a:lstStyle>
          <a:p>
            <a:endParaRPr dirty="0"/>
          </a:p>
        </p:txBody>
      </p:sp>
      <p:sp>
        <p:nvSpPr>
          <p:cNvPr id="89" name="Google Shape;89;p2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90"/>
        <p:cNvGrpSpPr/>
        <p:nvPr/>
      </p:nvGrpSpPr>
      <p:grpSpPr>
        <a:xfrm>
          <a:off x="0" y="0"/>
          <a:ext cx="0" cy="0"/>
          <a:chOff x="0" y="0"/>
          <a:chExt cx="0" cy="0"/>
        </a:xfrm>
      </p:grpSpPr>
      <p:sp>
        <p:nvSpPr>
          <p:cNvPr id="91" name="Google Shape;91;p23"/>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rtl="0">
              <a:lnSpc>
                <a:spcPct val="100000"/>
              </a:lnSpc>
              <a:spcBef>
                <a:spcPts val="0"/>
              </a:spcBef>
              <a:spcAft>
                <a:spcPts val="0"/>
              </a:spcAft>
              <a:buSzPts val="1800"/>
              <a:buNone/>
              <a:defRPr>
                <a:solidFill>
                  <a:schemeClr val="tx1"/>
                </a:solidFill>
              </a:defRPr>
            </a:lvl1pPr>
          </a:lstStyle>
          <a:p>
            <a:endParaRPr dirty="0"/>
          </a:p>
        </p:txBody>
      </p:sp>
      <p:sp>
        <p:nvSpPr>
          <p:cNvPr id="92" name="Google Shape;92;p2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3"/>
        <p:cNvGrpSpPr/>
        <p:nvPr/>
      </p:nvGrpSpPr>
      <p:grpSpPr>
        <a:xfrm>
          <a:off x="0" y="0"/>
          <a:ext cx="0" cy="0"/>
          <a:chOff x="0" y="0"/>
          <a:chExt cx="0" cy="0"/>
        </a:xfrm>
      </p:grpSpPr>
      <p:sp>
        <p:nvSpPr>
          <p:cNvPr id="94" name="Google Shape;94;p2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solidFill>
                  <a:schemeClr val="accen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rtl="0">
              <a:spcBef>
                <a:spcPts val="0"/>
              </a:spcBef>
              <a:spcAft>
                <a:spcPts val="0"/>
              </a:spcAft>
              <a:buSzPts val="1800"/>
              <a:buChar char="●"/>
              <a:defRPr>
                <a:solidFill>
                  <a:schemeClr val="tx1"/>
                </a:solidFill>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dirty="0"/>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solidFill>
                  <a:schemeClr val="accen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solidFill>
                  <a:schemeClr val="tx1"/>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dirty="0"/>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solidFill>
                  <a:schemeClr val="tx1"/>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dirty="0"/>
          </a:p>
        </p:txBody>
      </p:sp>
      <p:sp>
        <p:nvSpPr>
          <p:cNvPr id="24" name="Google Shape;24;p5"/>
          <p:cNvSpPr txBox="1">
            <a:spLocks noGrp="1"/>
          </p:cNvSpPr>
          <p:nvPr>
            <p:ph type="sldNum" idx="12"/>
          </p:nvPr>
        </p:nvSpPr>
        <p:spPr>
          <a:xfrm>
            <a:off x="8513106" y="4698475"/>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solidFill>
                  <a:schemeClr val="accen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None/>
              <a:defRPr sz="2400">
                <a:solidFill>
                  <a:schemeClr val="accent1"/>
                </a:solidFill>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dirty="0"/>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sz="1200">
                <a:solidFill>
                  <a:schemeClr val="tx1"/>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dirty="0"/>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dirty="0"/>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4200"/>
              <a:buNone/>
              <a:defRPr sz="4200">
                <a:solidFill>
                  <a:schemeClr val="tx1"/>
                </a:solidFill>
              </a:defRPr>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dirty="0"/>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dirty="0"/>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rtl="0">
              <a:spcBef>
                <a:spcPts val="0"/>
              </a:spcBef>
              <a:spcAft>
                <a:spcPts val="0"/>
              </a:spcAft>
              <a:buSzPts val="1800"/>
              <a:buChar char="●"/>
              <a:defRPr>
                <a:solidFill>
                  <a:schemeClr val="tx1"/>
                </a:solidFill>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dirty="0"/>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rtl="0">
              <a:lnSpc>
                <a:spcPct val="100000"/>
              </a:lnSpc>
              <a:spcBef>
                <a:spcPts val="0"/>
              </a:spcBef>
              <a:spcAft>
                <a:spcPts val="0"/>
              </a:spcAft>
              <a:buSzPts val="1800"/>
              <a:buNone/>
              <a:defRPr>
                <a:solidFill>
                  <a:schemeClr val="tx1"/>
                </a:solidFill>
              </a:defRPr>
            </a:lvl1pPr>
          </a:lstStyle>
          <a:p>
            <a:endParaRPr dirty="0"/>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rtl="0">
              <a:lnSpc>
                <a:spcPct val="115000"/>
              </a:lnSpc>
              <a:spcBef>
                <a:spcPts val="0"/>
              </a:spcBef>
              <a:spcAft>
                <a:spcPts val="0"/>
              </a:spcAft>
              <a:buClr>
                <a:schemeClr val="dk2"/>
              </a:buClr>
              <a:buSzPts val="1800"/>
              <a:buChar char="●"/>
              <a:defRPr sz="1800">
                <a:solidFill>
                  <a:schemeClr val="dk2"/>
                </a:solidFill>
              </a:defRPr>
            </a:lvl1pPr>
            <a:lvl2pPr marL="914400" lvl="1" indent="-317500" rtl="0">
              <a:lnSpc>
                <a:spcPct val="115000"/>
              </a:lnSpc>
              <a:spcBef>
                <a:spcPts val="1600"/>
              </a:spcBef>
              <a:spcAft>
                <a:spcPts val="0"/>
              </a:spcAft>
              <a:buClr>
                <a:schemeClr val="dk2"/>
              </a:buClr>
              <a:buSzPts val="1400"/>
              <a:buChar char="○"/>
              <a:defRPr>
                <a:solidFill>
                  <a:schemeClr val="dk2"/>
                </a:solidFill>
              </a:defRPr>
            </a:lvl2pPr>
            <a:lvl3pPr marL="1371600" lvl="2" indent="-317500" rtl="0">
              <a:lnSpc>
                <a:spcPct val="115000"/>
              </a:lnSpc>
              <a:spcBef>
                <a:spcPts val="1600"/>
              </a:spcBef>
              <a:spcAft>
                <a:spcPts val="0"/>
              </a:spcAft>
              <a:buClr>
                <a:schemeClr val="dk2"/>
              </a:buClr>
              <a:buSzPts val="1400"/>
              <a:buChar char="■"/>
              <a:defRPr>
                <a:solidFill>
                  <a:schemeClr val="dk2"/>
                </a:solidFill>
              </a:defRPr>
            </a:lvl3pPr>
            <a:lvl4pPr marL="1828800" lvl="3" indent="-317500" rtl="0">
              <a:lnSpc>
                <a:spcPct val="115000"/>
              </a:lnSpc>
              <a:spcBef>
                <a:spcPts val="1600"/>
              </a:spcBef>
              <a:spcAft>
                <a:spcPts val="0"/>
              </a:spcAft>
              <a:buClr>
                <a:schemeClr val="dk2"/>
              </a:buClr>
              <a:buSzPts val="1400"/>
              <a:buChar char="●"/>
              <a:defRPr>
                <a:solidFill>
                  <a:schemeClr val="dk2"/>
                </a:solidFill>
              </a:defRPr>
            </a:lvl4pPr>
            <a:lvl5pPr marL="2286000" lvl="4" indent="-317500" rtl="0">
              <a:lnSpc>
                <a:spcPct val="115000"/>
              </a:lnSpc>
              <a:spcBef>
                <a:spcPts val="1600"/>
              </a:spcBef>
              <a:spcAft>
                <a:spcPts val="0"/>
              </a:spcAft>
              <a:buClr>
                <a:schemeClr val="dk2"/>
              </a:buClr>
              <a:buSzPts val="1400"/>
              <a:buChar char="○"/>
              <a:defRPr>
                <a:solidFill>
                  <a:schemeClr val="dk2"/>
                </a:solidFill>
              </a:defRPr>
            </a:lvl5pPr>
            <a:lvl6pPr marL="2743200" lvl="5" indent="-317500" rtl="0">
              <a:lnSpc>
                <a:spcPct val="115000"/>
              </a:lnSpc>
              <a:spcBef>
                <a:spcPts val="1600"/>
              </a:spcBef>
              <a:spcAft>
                <a:spcPts val="0"/>
              </a:spcAft>
              <a:buClr>
                <a:schemeClr val="dk2"/>
              </a:buClr>
              <a:buSzPts val="1400"/>
              <a:buChar char="■"/>
              <a:defRPr>
                <a:solidFill>
                  <a:schemeClr val="dk2"/>
                </a:solidFill>
              </a:defRPr>
            </a:lvl6pPr>
            <a:lvl7pPr marL="3200400" lvl="6" indent="-317500" rtl="0">
              <a:lnSpc>
                <a:spcPct val="115000"/>
              </a:lnSpc>
              <a:spcBef>
                <a:spcPts val="1600"/>
              </a:spcBef>
              <a:spcAft>
                <a:spcPts val="0"/>
              </a:spcAft>
              <a:buClr>
                <a:schemeClr val="dk2"/>
              </a:buClr>
              <a:buSzPts val="1400"/>
              <a:buChar char="●"/>
              <a:defRPr>
                <a:solidFill>
                  <a:schemeClr val="dk2"/>
                </a:solidFill>
              </a:defRPr>
            </a:lvl7pPr>
            <a:lvl8pPr marL="3657600" lvl="7" indent="-317500" rtl="0">
              <a:lnSpc>
                <a:spcPct val="115000"/>
              </a:lnSpc>
              <a:spcBef>
                <a:spcPts val="1600"/>
              </a:spcBef>
              <a:spcAft>
                <a:spcPts val="0"/>
              </a:spcAft>
              <a:buClr>
                <a:schemeClr val="dk2"/>
              </a:buClr>
              <a:buSzPts val="1400"/>
              <a:buChar char="○"/>
              <a:defRPr>
                <a:solidFill>
                  <a:schemeClr val="dk2"/>
                </a:solidFill>
              </a:defRPr>
            </a:lvl8pPr>
            <a:lvl9pPr marL="4114800" lvl="8" indent="-317500" rtl="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rtl="0">
              <a:buNone/>
              <a:defRPr sz="1000">
                <a:solidFill>
                  <a:schemeClr val="dk2"/>
                </a:solidFill>
              </a:defRPr>
            </a:lvl1pPr>
            <a:lvl2pPr lvl="1" algn="r" rtl="0">
              <a:buNone/>
              <a:defRPr sz="1000">
                <a:solidFill>
                  <a:schemeClr val="dk2"/>
                </a:solidFill>
              </a:defRPr>
            </a:lvl2pPr>
            <a:lvl3pPr lvl="2" algn="r" rtl="0">
              <a:buNone/>
              <a:defRPr sz="1000">
                <a:solidFill>
                  <a:schemeClr val="dk2"/>
                </a:solidFill>
              </a:defRPr>
            </a:lvl3pPr>
            <a:lvl4pPr lvl="3" algn="r" rtl="0">
              <a:buNone/>
              <a:defRPr sz="1000">
                <a:solidFill>
                  <a:schemeClr val="dk2"/>
                </a:solidFill>
              </a:defRPr>
            </a:lvl4pPr>
            <a:lvl5pPr lvl="4" algn="r" rtl="0">
              <a:buNone/>
              <a:defRPr sz="1000">
                <a:solidFill>
                  <a:schemeClr val="dk2"/>
                </a:solidFill>
              </a:defRPr>
            </a:lvl5pPr>
            <a:lvl6pPr lvl="5" algn="r" rtl="0">
              <a:buNone/>
              <a:defRPr sz="1000">
                <a:solidFill>
                  <a:schemeClr val="dk2"/>
                </a:solidFill>
              </a:defRPr>
            </a:lvl6pPr>
            <a:lvl7pPr lvl="6" algn="r" rtl="0">
              <a:buNone/>
              <a:defRPr sz="1000">
                <a:solidFill>
                  <a:schemeClr val="dk2"/>
                </a:solidFill>
              </a:defRPr>
            </a:lvl7pPr>
            <a:lvl8pPr lvl="7" algn="r" rtl="0">
              <a:buNone/>
              <a:defRPr sz="1000">
                <a:solidFill>
                  <a:schemeClr val="dk2"/>
                </a:solidFill>
              </a:defRPr>
            </a:lvl8pPr>
            <a:lvl9pPr lvl="8" algn="r" rtl="0">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dirty="0"/>
          </a:p>
        </p:txBody>
      </p:sp>
      <p:sp>
        <p:nvSpPr>
          <p:cNvPr id="52" name="Google Shape;52;p1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dirty="0"/>
          </a:p>
        </p:txBody>
      </p:sp>
      <p:sp>
        <p:nvSpPr>
          <p:cNvPr id="53" name="Google Shape;53;p1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accent1"/>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accent1"/>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s://www.gov.uk/government/publications/send-code-of-practice-0-to-25"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nhs.uk/common-health-questions/lifestyle/what-are-the-health-risks-of-smoking/" TargetMode="External"/><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hyperlink" Target="https://www.nhs.uk/live-well/quit-smoking/passive-smoking-protect-your-family-and-friends/" TargetMode="External"/><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hyperlink" Target="https://www.nhs.uk/live-well/alcohol-support/the-risks-of-drinking-too-much/" TargetMode="External"/><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hyperlink" Target="https://www.gov.uk/government/publications/new-rules-about-tobacco-e-cigarettes-and-smoking-1-october-2015/new-rules-about-tobacco-e-cigarettes-and-smoking-1-october-2015" TargetMode="External"/><Relationship Id="rId2" Type="http://schemas.openxmlformats.org/officeDocument/2006/relationships/notesSlide" Target="../notesSlides/notesSlide29.xml"/><Relationship Id="rId1" Type="http://schemas.openxmlformats.org/officeDocument/2006/relationships/slideLayout" Target="../slideLayouts/slideLayout13.xml"/><Relationship Id="rId4" Type="http://schemas.openxmlformats.org/officeDocument/2006/relationships/hyperlink" Target="https://www.gov.uk/alcohol-young-people-law"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gov.uk/government/publications/relationships-education-relationships-and-sex-education-rse-and-health-education"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hyperlink" Target="https://www.gov.uk/government/publications/supporting-early-career-teachers"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hyperlink" Target="https://www.nhs.uk/live-well/healthy-body/addiction-what-is-it/" TargetMode="External"/><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3" Type="http://schemas.openxmlformats.org/officeDocument/2006/relationships/hyperlink" Target="https://www.talktofrank.com/drugs-a-z" TargetMode="External"/><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3" Type="http://schemas.openxmlformats.org/officeDocument/2006/relationships/hyperlink" Target="https://www.talktofrank.com/drugs-a-z" TargetMode="External"/><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3" Type="http://schemas.openxmlformats.org/officeDocument/2006/relationships/hyperlink" Target="https://www.nhs.uk/live-well/healthy-body/the-effects-of-drugs/" TargetMode="External"/><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3" Type="http://schemas.openxmlformats.org/officeDocument/2006/relationships/hyperlink" Target="https://www.gov.uk/penalties-drug-possession-dealing" TargetMode="External"/><Relationship Id="rId2" Type="http://schemas.openxmlformats.org/officeDocument/2006/relationships/notesSlide" Target="../notesSlides/notesSlide44.xml"/><Relationship Id="rId1" Type="http://schemas.openxmlformats.org/officeDocument/2006/relationships/slideLayout" Target="../slideLayouts/slideLayout13.xml"/><Relationship Id="rId4" Type="http://schemas.openxmlformats.org/officeDocument/2006/relationships/hyperlink" Target="https://www.gov.uk/age-of-criminal-responsibility"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www.nhs.uk/common-health-questions/medicines/can-i-take-my-medicine-abroad/" TargetMode="External"/><Relationship Id="rId2" Type="http://schemas.openxmlformats.org/officeDocument/2006/relationships/notesSlide" Target="../notesSlides/notesSlide45.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3" Type="http://schemas.openxmlformats.org/officeDocument/2006/relationships/hyperlink" Target="https://www.nhs.uk/using-the-nhs/nhs-services/pharmacies/dangers-of-buying-medicines-online/" TargetMode="External"/><Relationship Id="rId2" Type="http://schemas.openxmlformats.org/officeDocument/2006/relationships/notesSlide" Target="../notesSlides/notesSlide49.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3" Type="http://schemas.openxmlformats.org/officeDocument/2006/relationships/hyperlink" Target="https://www.childline.org.uk/" TargetMode="External"/><Relationship Id="rId2" Type="http://schemas.openxmlformats.org/officeDocument/2006/relationships/notesSlide" Target="../notesSlides/notesSlide51.xml"/><Relationship Id="rId1" Type="http://schemas.openxmlformats.org/officeDocument/2006/relationships/slideLayout" Target="../slideLayouts/slideLayout13.xml"/><Relationship Id="rId5" Type="http://schemas.openxmlformats.org/officeDocument/2006/relationships/hyperlink" Target="https://www.gov.uk/government/publications/criminal-exploitation-of-children-and-vulnerable-adults-county-lines" TargetMode="External"/><Relationship Id="rId4" Type="http://schemas.openxmlformats.org/officeDocument/2006/relationships/hyperlink" Target="https://www.missingpeople.org.uk/how-we-can-help/safecall/975-self-referral.html" TargetMode="Externa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www.nhs.uk/conditions/alcohol-poisoning/" TargetMode="External"/><Relationship Id="rId2" Type="http://schemas.openxmlformats.org/officeDocument/2006/relationships/notesSlide" Target="../notesSlides/notesSlide53.xml"/><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3" Type="http://schemas.openxmlformats.org/officeDocument/2006/relationships/hyperlink" Target="https://www.nhs.uk/live-well/alcohol-support/the-risks-of-drinking-too-much/" TargetMode="External"/><Relationship Id="rId2" Type="http://schemas.openxmlformats.org/officeDocument/2006/relationships/notesSlide" Target="../notesSlides/notesSlide54.xml"/><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3" Type="http://schemas.openxmlformats.org/officeDocument/2006/relationships/hyperlink" Target="https://www.nhs.uk/news/pregnancy-and-child/cannabis-has-more-lasting-effect-teenage-brains-alcohol/" TargetMode="External"/><Relationship Id="rId2" Type="http://schemas.openxmlformats.org/officeDocument/2006/relationships/notesSlide" Target="../notesSlides/notesSlide56.xml"/><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3" Type="http://schemas.openxmlformats.org/officeDocument/2006/relationships/hyperlink" Target="https://www.nhs.uk/live-well/alcohol-support/calculating-alcohol-units/" TargetMode="External"/><Relationship Id="rId2" Type="http://schemas.openxmlformats.org/officeDocument/2006/relationships/notesSlide" Target="../notesSlides/notesSlide57.xml"/><Relationship Id="rId1" Type="http://schemas.openxmlformats.org/officeDocument/2006/relationships/slideLayout" Target="../slideLayouts/slideLayout13.xml"/><Relationship Id="rId4" Type="http://schemas.openxmlformats.org/officeDocument/2006/relationships/hyperlink" Target="https://www.nhs.uk/conditions/alcohol-misuse/"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www.gov.uk/drink-drive-limit" TargetMode="External"/><Relationship Id="rId2" Type="http://schemas.openxmlformats.org/officeDocument/2006/relationships/notesSlide" Target="../notesSlides/notesSlide58.xml"/><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3" Type="http://schemas.openxmlformats.org/officeDocument/2006/relationships/hyperlink" Target="http://www.drinkaware.co.uk" TargetMode="External"/><Relationship Id="rId2" Type="http://schemas.openxmlformats.org/officeDocument/2006/relationships/notesSlide" Target="../notesSlides/notesSlide59.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www.nhs.uk/smokefree/why-quit/rollup-chewing-tobacco-pipes-shisha" TargetMode="External"/><Relationship Id="rId2" Type="http://schemas.openxmlformats.org/officeDocument/2006/relationships/notesSlide" Target="../notesSlides/notesSlide61.xml"/><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3" Type="http://schemas.openxmlformats.org/officeDocument/2006/relationships/hyperlink" Target="https://www.nhs.uk/conditions/lung-cancer/" TargetMode="External"/><Relationship Id="rId2" Type="http://schemas.openxmlformats.org/officeDocument/2006/relationships/notesSlide" Target="../notesSlides/notesSlide62.xml"/><Relationship Id="rId1" Type="http://schemas.openxmlformats.org/officeDocument/2006/relationships/slideLayout" Target="../slideLayouts/slideLayout13.xml"/><Relationship Id="rId6" Type="http://schemas.openxmlformats.org/officeDocument/2006/relationships/hyperlink" Target="https://www.nhs.uk/conditions/pneumonia/" TargetMode="External"/><Relationship Id="rId5" Type="http://schemas.openxmlformats.org/officeDocument/2006/relationships/hyperlink" Target="https://www.nhs.uk/conditions/bronchitis/" TargetMode="External"/><Relationship Id="rId4" Type="http://schemas.openxmlformats.org/officeDocument/2006/relationships/hyperlink" Target="https://www.nhs.uk/conditions/chronic-obstructive-pulmonary-disease-copd/" TargetMode="External"/></Relationships>
</file>

<file path=ppt/slides/_rels/slide63.xml.rels><?xml version="1.0" encoding="UTF-8" standalone="yes"?>
<Relationships xmlns="http://schemas.openxmlformats.org/package/2006/relationships"><Relationship Id="rId8" Type="http://schemas.openxmlformats.org/officeDocument/2006/relationships/hyperlink" Target="https://www.nhs.uk/conditions/heart-attack/" TargetMode="External"/><Relationship Id="rId3" Type="http://schemas.openxmlformats.org/officeDocument/2006/relationships/hyperlink" Target="https://www.nhs.uk/conditions/asthma/" TargetMode="External"/><Relationship Id="rId7" Type="http://schemas.openxmlformats.org/officeDocument/2006/relationships/hyperlink" Target="https://www.nhs.uk/conditions/coronary-heart-disease/" TargetMode="External"/><Relationship Id="rId2" Type="http://schemas.openxmlformats.org/officeDocument/2006/relationships/notesSlide" Target="../notesSlides/notesSlide63.xml"/><Relationship Id="rId1" Type="http://schemas.openxmlformats.org/officeDocument/2006/relationships/slideLayout" Target="../slideLayouts/slideLayout13.xml"/><Relationship Id="rId6" Type="http://schemas.openxmlformats.org/officeDocument/2006/relationships/hyperlink" Target="https://www.nhs.uk/conditions/cancer/" TargetMode="External"/><Relationship Id="rId5" Type="http://schemas.openxmlformats.org/officeDocument/2006/relationships/hyperlink" Target="https://www.nhs.uk/conditions/common-cold/" TargetMode="External"/><Relationship Id="rId4" Type="http://schemas.openxmlformats.org/officeDocument/2006/relationships/hyperlink" Target="https://www.nhs.uk/conditions/respiratory-tract-infection/" TargetMode="External"/><Relationship Id="rId9" Type="http://schemas.openxmlformats.org/officeDocument/2006/relationships/hyperlink" Target="https://www.nhs.uk/conditions/stroke/" TargetMode="External"/></Relationships>
</file>

<file path=ppt/slides/_rels/slide64.xml.rels><?xml version="1.0" encoding="UTF-8" standalone="yes"?>
<Relationships xmlns="http://schemas.openxmlformats.org/package/2006/relationships"><Relationship Id="rId3" Type="http://schemas.openxmlformats.org/officeDocument/2006/relationships/hyperlink" Target="https://www.nhs.uk/live-well/quit-smoking/" TargetMode="External"/><Relationship Id="rId2" Type="http://schemas.openxmlformats.org/officeDocument/2006/relationships/notesSlide" Target="../notesSlides/notesSlide64.xml"/><Relationship Id="rId1" Type="http://schemas.openxmlformats.org/officeDocument/2006/relationships/slideLayout" Target="../slideLayouts/slideLayout13.xml"/><Relationship Id="rId4" Type="http://schemas.openxmlformats.org/officeDocument/2006/relationships/hyperlink" Target="https://www.nhs.uk/smokefree" TargetMode="Externa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s://www.nhs.uk/live-well/healthy-body/addiction-what-is-it/" TargetMode="External"/><Relationship Id="rId2" Type="http://schemas.openxmlformats.org/officeDocument/2006/relationships/notesSlide" Target="../notesSlides/notesSlide67.xml"/><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4.xml"/></Relationships>
</file>

<file path=ppt/slides/_rels/slide72.xml.rels><?xml version="1.0" encoding="UTF-8" standalone="yes"?>
<Relationships xmlns="http://schemas.openxmlformats.org/package/2006/relationships"><Relationship Id="rId3" Type="http://schemas.openxmlformats.org/officeDocument/2006/relationships/hyperlink" Target="https://www.talktofrank.com/drugs-a-z" TargetMode="External"/><Relationship Id="rId2" Type="http://schemas.openxmlformats.org/officeDocument/2006/relationships/notesSlide" Target="../notesSlides/notesSlide72.xml"/><Relationship Id="rId1" Type="http://schemas.openxmlformats.org/officeDocument/2006/relationships/slideLayout" Target="../slideLayouts/slideLayout4.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4.xml"/></Relationships>
</file>

<file path=ppt/slides/_rels/slide74.xml.rels><?xml version="1.0" encoding="UTF-8" standalone="yes"?>
<Relationships xmlns="http://schemas.openxmlformats.org/package/2006/relationships"><Relationship Id="rId3" Type="http://schemas.openxmlformats.org/officeDocument/2006/relationships/hyperlink" Target="https://www.nhs.uk/live-well/" TargetMode="External"/><Relationship Id="rId2" Type="http://schemas.openxmlformats.org/officeDocument/2006/relationships/notesSlide" Target="../notesSlides/notesSlide74.xml"/><Relationship Id="rId1" Type="http://schemas.openxmlformats.org/officeDocument/2006/relationships/slideLayout" Target="../slideLayouts/slideLayout4.xml"/><Relationship Id="rId6" Type="http://schemas.openxmlformats.org/officeDocument/2006/relationships/hyperlink" Target="https://www.missingpeople.org.uk/how-we-can-help/safecall/975-self-referral.html" TargetMode="External"/><Relationship Id="rId5" Type="http://schemas.openxmlformats.org/officeDocument/2006/relationships/hyperlink" Target="https://www.childline.org.uk/" TargetMode="External"/><Relationship Id="rId4" Type="http://schemas.openxmlformats.org/officeDocument/2006/relationships/hyperlink" Target="https://www.nhs.uk/smokefree" TargetMode="Externa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4.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4.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4.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4.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4.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4.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4.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98"/>
        <p:cNvGrpSpPr/>
        <p:nvPr/>
      </p:nvGrpSpPr>
      <p:grpSpPr>
        <a:xfrm>
          <a:off x="0" y="0"/>
          <a:ext cx="0" cy="0"/>
          <a:chOff x="0" y="0"/>
          <a:chExt cx="0" cy="0"/>
        </a:xfrm>
      </p:grpSpPr>
      <p:sp>
        <p:nvSpPr>
          <p:cNvPr id="99" name="Google Shape;99;p25"/>
          <p:cNvSpPr txBox="1">
            <a:spLocks noGrp="1"/>
          </p:cNvSpPr>
          <p:nvPr>
            <p:ph type="ctrTitle"/>
          </p:nvPr>
        </p:nvSpPr>
        <p:spPr>
          <a:xfrm>
            <a:off x="311700" y="1822325"/>
            <a:ext cx="8520600" cy="975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sz="3600" dirty="0"/>
              <a:t>Teaching about </a:t>
            </a:r>
            <a:r>
              <a:rPr lang="en-GB" sz="3600" b="1" dirty="0"/>
              <a:t>drugs, alcohol </a:t>
            </a:r>
            <a:endParaRPr sz="3600" b="1" dirty="0"/>
          </a:p>
          <a:p>
            <a:pPr marL="0" lvl="0" indent="0" algn="ctr" rtl="0">
              <a:spcBef>
                <a:spcPts val="0"/>
              </a:spcBef>
              <a:spcAft>
                <a:spcPts val="0"/>
              </a:spcAft>
              <a:buNone/>
            </a:pPr>
            <a:r>
              <a:rPr lang="en-GB" sz="3600" b="1" dirty="0"/>
              <a:t>and tobacco</a:t>
            </a:r>
            <a:endParaRPr sz="3600" b="1" dirty="0"/>
          </a:p>
        </p:txBody>
      </p:sp>
      <p:sp>
        <p:nvSpPr>
          <p:cNvPr id="100" name="Google Shape;100;p25"/>
          <p:cNvSpPr txBox="1">
            <a:spLocks noGrp="1"/>
          </p:cNvSpPr>
          <p:nvPr>
            <p:ph type="subTitle" idx="1"/>
          </p:nvPr>
        </p:nvSpPr>
        <p:spPr>
          <a:xfrm>
            <a:off x="1337100" y="2985600"/>
            <a:ext cx="6545400" cy="569100"/>
          </a:xfrm>
          <a:prstGeom prst="rect">
            <a:avLst/>
          </a:prstGeom>
          <a:ln w="1905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2400" dirty="0"/>
              <a:t>Part of: Physical health and mental wellbeing</a:t>
            </a:r>
            <a:endParaRPr sz="2400" dirty="0"/>
          </a:p>
          <a:p>
            <a:pPr marL="0" lvl="0" indent="0" algn="ctr" rtl="0">
              <a:spcBef>
                <a:spcPts val="0"/>
              </a:spcBef>
              <a:spcAft>
                <a:spcPts val="0"/>
              </a:spcAft>
              <a:buNone/>
            </a:pPr>
            <a:endParaRPr sz="2400" dirty="0">
              <a:solidFill>
                <a:srgbClr val="073763"/>
              </a:solidFill>
            </a:endParaRPr>
          </a:p>
        </p:txBody>
      </p:sp>
      <p:sp>
        <p:nvSpPr>
          <p:cNvPr id="103" name="Google Shape;103;p25"/>
          <p:cNvSpPr txBox="1">
            <a:spLocks noGrp="1"/>
          </p:cNvSpPr>
          <p:nvPr>
            <p:ph type="subTitle" idx="1"/>
          </p:nvPr>
        </p:nvSpPr>
        <p:spPr>
          <a:xfrm>
            <a:off x="117900" y="90925"/>
            <a:ext cx="7056300" cy="569100"/>
          </a:xfrm>
          <a:prstGeom prst="rect">
            <a:avLst/>
          </a:prstGeom>
          <a:ln w="19050" cap="flat" cmpd="sng">
            <a:solidFill>
              <a:schemeClr val="accent2"/>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sz="2400" dirty="0">
                <a:solidFill>
                  <a:schemeClr val="accent2"/>
                </a:solidFill>
              </a:rPr>
              <a:t>ADAPT THIS FOR YOUR OWN PRESENTATION </a:t>
            </a:r>
            <a:endParaRPr sz="2400" dirty="0">
              <a:solidFill>
                <a:schemeClr val="accent2"/>
              </a:solidFill>
            </a:endParaRPr>
          </a:p>
        </p:txBody>
      </p:sp>
      <p:sp>
        <p:nvSpPr>
          <p:cNvPr id="102" name="Google Shape;102;p25"/>
          <p:cNvSpPr txBox="1">
            <a:spLocks noGrp="1"/>
          </p:cNvSpPr>
          <p:nvPr>
            <p:ph type="ctrTitle"/>
          </p:nvPr>
        </p:nvSpPr>
        <p:spPr>
          <a:xfrm>
            <a:off x="311700" y="628025"/>
            <a:ext cx="8520600" cy="569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sz="3000" dirty="0"/>
              <a:t>Training module</a:t>
            </a:r>
            <a:endParaRPr sz="3000" dirty="0"/>
          </a:p>
        </p:txBody>
      </p:sp>
      <p:sp>
        <p:nvSpPr>
          <p:cNvPr id="104" name="Google Shape;104;p25"/>
          <p:cNvSpPr txBox="1">
            <a:spLocks noGrp="1"/>
          </p:cNvSpPr>
          <p:nvPr>
            <p:ph type="subTitle" idx="1"/>
          </p:nvPr>
        </p:nvSpPr>
        <p:spPr>
          <a:xfrm>
            <a:off x="1337100" y="3596125"/>
            <a:ext cx="6545400" cy="569100"/>
          </a:xfrm>
          <a:prstGeom prst="rect">
            <a:avLst/>
          </a:prstGeom>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1800" dirty="0">
                <a:solidFill>
                  <a:schemeClr val="accent2"/>
                </a:solidFill>
              </a:rPr>
              <a:t>[YOUR NAME, YOUR SCHOOL]</a:t>
            </a:r>
            <a:endParaRPr sz="1800" dirty="0">
              <a:solidFill>
                <a:schemeClr val="accent2"/>
              </a:solidFill>
            </a:endParaRPr>
          </a:p>
        </p:txBody>
      </p:sp>
      <p:sp>
        <p:nvSpPr>
          <p:cNvPr id="106" name="Google Shape;106;p25"/>
          <p:cNvSpPr txBox="1"/>
          <p:nvPr/>
        </p:nvSpPr>
        <p:spPr>
          <a:xfrm>
            <a:off x="3082100" y="4412025"/>
            <a:ext cx="1257900" cy="4980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2000" dirty="0">
                <a:solidFill>
                  <a:srgbClr val="260859"/>
                </a:solidFill>
              </a:rPr>
              <a:t>Primary</a:t>
            </a:r>
            <a:endParaRPr sz="2000" dirty="0">
              <a:solidFill>
                <a:srgbClr val="260859"/>
              </a:solidFill>
            </a:endParaRPr>
          </a:p>
        </p:txBody>
      </p:sp>
      <p:sp>
        <p:nvSpPr>
          <p:cNvPr id="105" name="Google Shape;105;p25"/>
          <p:cNvSpPr txBox="1"/>
          <p:nvPr/>
        </p:nvSpPr>
        <p:spPr>
          <a:xfrm>
            <a:off x="4483875" y="4412025"/>
            <a:ext cx="1608600" cy="4980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2000" dirty="0">
                <a:solidFill>
                  <a:srgbClr val="004712"/>
                </a:solidFill>
              </a:rPr>
              <a:t>Secondary</a:t>
            </a:r>
            <a:endParaRPr sz="2000" dirty="0">
              <a:solidFill>
                <a:srgbClr val="004712"/>
              </a:solidFill>
            </a:endParaRPr>
          </a:p>
        </p:txBody>
      </p:sp>
      <p:sp>
        <p:nvSpPr>
          <p:cNvPr id="101" name="Google Shape;101;p25"/>
          <p:cNvSpPr txBox="1">
            <a:spLocks noGrp="1"/>
          </p:cNvSpPr>
          <p:nvPr>
            <p:ph type="subTitle" idx="1"/>
          </p:nvPr>
        </p:nvSpPr>
        <p:spPr>
          <a:xfrm>
            <a:off x="6782637" y="4497250"/>
            <a:ext cx="2100813" cy="498000"/>
          </a:xfrm>
          <a:prstGeom prst="rect">
            <a:avLst/>
          </a:prstGeom>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2000" dirty="0"/>
              <a:t>September 2020</a:t>
            </a:r>
            <a:endParaRPr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66"/>
        <p:cNvGrpSpPr/>
        <p:nvPr/>
      </p:nvGrpSpPr>
      <p:grpSpPr>
        <a:xfrm>
          <a:off x="0" y="0"/>
          <a:ext cx="0" cy="0"/>
          <a:chOff x="0" y="0"/>
          <a:chExt cx="0" cy="0"/>
        </a:xfrm>
      </p:grpSpPr>
      <p:sp>
        <p:nvSpPr>
          <p:cNvPr id="167" name="Google Shape;167;p34"/>
          <p:cNvSpPr txBox="1">
            <a:spLocks noGrp="1"/>
          </p:cNvSpPr>
          <p:nvPr>
            <p:ph type="title"/>
          </p:nvPr>
        </p:nvSpPr>
        <p:spPr>
          <a:xfrm>
            <a:off x="270000" y="216425"/>
            <a:ext cx="875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Drugs, alcohol and tobacco teaching at </a:t>
            </a:r>
            <a:r>
              <a:rPr lang="en-GB" dirty="0">
                <a:solidFill>
                  <a:schemeClr val="accent2"/>
                </a:solidFill>
              </a:rPr>
              <a:t>[school name] </a:t>
            </a:r>
            <a:endParaRPr dirty="0">
              <a:solidFill>
                <a:schemeClr val="accent2"/>
              </a:solidFill>
              <a:highlight>
                <a:srgbClr val="FFFF00"/>
              </a:highlight>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68" name="Google Shape;168;p34"/>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Ways in which we already teach about the risks of </a:t>
            </a:r>
            <a:r>
              <a:rPr lang="en-GB" sz="1800" b="1" dirty="0"/>
              <a:t>drugs, alcohol and tobacco </a:t>
            </a:r>
            <a:r>
              <a:rPr lang="en-GB" sz="1800" dirty="0"/>
              <a:t>at our school:</a:t>
            </a:r>
            <a:endParaRPr sz="1800" dirty="0"/>
          </a:p>
          <a:p>
            <a:pPr marL="457200" lvl="0" indent="-342900" algn="l" rtl="0">
              <a:spcBef>
                <a:spcPts val="1600"/>
              </a:spcBef>
              <a:spcAft>
                <a:spcPts val="0"/>
              </a:spcAft>
              <a:buClr>
                <a:schemeClr val="accent2"/>
              </a:buClr>
              <a:buSzPts val="1800"/>
              <a:buChar char="●"/>
            </a:pPr>
            <a:r>
              <a:rPr lang="en-GB" sz="1800" dirty="0">
                <a:solidFill>
                  <a:schemeClr val="accent2"/>
                </a:solidFill>
              </a:rPr>
              <a:t>[add details]</a:t>
            </a:r>
            <a:endParaRPr sz="1800" dirty="0">
              <a:solidFill>
                <a:schemeClr val="accent2"/>
              </a:solidFill>
            </a:endParaRPr>
          </a:p>
          <a:p>
            <a:pPr marL="457200" lvl="0" indent="-342900" algn="l" rtl="0">
              <a:spcBef>
                <a:spcPts val="0"/>
              </a:spcBef>
              <a:spcAft>
                <a:spcPts val="0"/>
              </a:spcAft>
              <a:buClr>
                <a:schemeClr val="accent2"/>
              </a:buClr>
              <a:buSzPts val="1800"/>
              <a:buChar char="●"/>
            </a:pPr>
            <a:r>
              <a:rPr lang="en-GB" sz="1800" dirty="0">
                <a:solidFill>
                  <a:schemeClr val="accent2"/>
                </a:solidFill>
              </a:rPr>
              <a:t>[add details]</a:t>
            </a:r>
            <a:endParaRPr sz="1800" dirty="0">
              <a:solidFill>
                <a:schemeClr val="accent2"/>
              </a:solidFill>
            </a:endParaRPr>
          </a:p>
          <a:p>
            <a:pPr marL="457200" lvl="0" indent="-342900" algn="l" rtl="0">
              <a:spcBef>
                <a:spcPts val="0"/>
              </a:spcBef>
              <a:spcAft>
                <a:spcPts val="0"/>
              </a:spcAft>
              <a:buClr>
                <a:schemeClr val="accent2"/>
              </a:buClr>
              <a:buSzPts val="1800"/>
              <a:buChar char="●"/>
            </a:pPr>
            <a:r>
              <a:rPr lang="en-GB" sz="1800" dirty="0">
                <a:solidFill>
                  <a:schemeClr val="accent2"/>
                </a:solidFill>
              </a:rPr>
              <a:t>[add details]</a:t>
            </a:r>
            <a:endParaRPr sz="1800" dirty="0">
              <a:solidFill>
                <a:schemeClr val="accent2"/>
              </a:solidFill>
            </a:endParaRPr>
          </a:p>
          <a:p>
            <a:pPr marL="0" lvl="0" indent="0" algn="l" rtl="0">
              <a:spcBef>
                <a:spcPts val="1600"/>
              </a:spcBef>
              <a:spcAft>
                <a:spcPts val="0"/>
              </a:spcAft>
              <a:buNone/>
            </a:pPr>
            <a:endParaRPr sz="2200" b="1" dirty="0">
              <a:solidFill>
                <a:srgbClr val="434343"/>
              </a:solidFill>
            </a:endParaRPr>
          </a:p>
          <a:p>
            <a:pPr marL="0" lvl="0" indent="0" algn="l" rtl="0">
              <a:spcBef>
                <a:spcPts val="1600"/>
              </a:spcBef>
              <a:spcAft>
                <a:spcPts val="0"/>
              </a:spcAft>
              <a:buNone/>
            </a:pPr>
            <a:endParaRPr sz="1800" dirty="0">
              <a:solidFill>
                <a:srgbClr val="FF0000"/>
              </a:solidFill>
            </a:endParaRPr>
          </a:p>
          <a:p>
            <a:pPr marL="0" lvl="0" indent="0" algn="l" rtl="0">
              <a:spcBef>
                <a:spcPts val="1600"/>
              </a:spcBef>
              <a:spcAft>
                <a:spcPts val="0"/>
              </a:spcAft>
              <a:buNone/>
            </a:pPr>
            <a:endParaRPr sz="2200" b="1" dirty="0">
              <a:solidFill>
                <a:srgbClr val="FF0000"/>
              </a:solidFill>
            </a:endParaRPr>
          </a:p>
          <a:p>
            <a:pPr marL="0" lvl="0" indent="0" algn="l" rtl="0">
              <a:spcBef>
                <a:spcPts val="1600"/>
              </a:spcBef>
              <a:spcAft>
                <a:spcPts val="1600"/>
              </a:spcAft>
              <a:buNone/>
            </a:pPr>
            <a:endParaRPr sz="1800" dirty="0">
              <a:solidFill>
                <a:srgbClr val="434343"/>
              </a:solidFill>
            </a:endParaRPr>
          </a:p>
        </p:txBody>
      </p:sp>
      <p:sp>
        <p:nvSpPr>
          <p:cNvPr id="169" name="Google Shape;169;p34"/>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10</a:t>
            </a:fld>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73"/>
        <p:cNvGrpSpPr/>
        <p:nvPr/>
      </p:nvGrpSpPr>
      <p:grpSpPr>
        <a:xfrm>
          <a:off x="0" y="0"/>
          <a:ext cx="0" cy="0"/>
          <a:chOff x="0" y="0"/>
          <a:chExt cx="0" cy="0"/>
        </a:xfrm>
      </p:grpSpPr>
      <p:sp>
        <p:nvSpPr>
          <p:cNvPr id="174" name="Google Shape;174;p35"/>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Primary and secondary teaching </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175" name="Google Shape;175;p35"/>
          <p:cNvSpPr txBox="1">
            <a:spLocks noGrp="1"/>
          </p:cNvSpPr>
          <p:nvPr>
            <p:ph type="body" idx="1"/>
          </p:nvPr>
        </p:nvSpPr>
        <p:spPr>
          <a:xfrm>
            <a:off x="270000" y="914400"/>
            <a:ext cx="7458000" cy="862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1800" dirty="0"/>
              <a:t>Some slides in this training have a </a:t>
            </a:r>
            <a:r>
              <a:rPr lang="en-GB" sz="1800" b="1" dirty="0">
                <a:solidFill>
                  <a:srgbClr val="260859"/>
                </a:solidFill>
              </a:rPr>
              <a:t>Primary</a:t>
            </a:r>
            <a:r>
              <a:rPr lang="en-GB" sz="1800" dirty="0"/>
              <a:t> or </a:t>
            </a:r>
            <a:r>
              <a:rPr lang="en-GB" sz="1800" b="1" dirty="0">
                <a:solidFill>
                  <a:srgbClr val="004712"/>
                </a:solidFill>
              </a:rPr>
              <a:t>Secondary</a:t>
            </a:r>
            <a:r>
              <a:rPr lang="en-GB" sz="1800" dirty="0"/>
              <a:t> label to indicate that the material is usually first introduced in that phase. </a:t>
            </a:r>
            <a:endParaRPr sz="1800"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1600"/>
              </a:spcAft>
              <a:buSzPts val="1400"/>
              <a:buNone/>
            </a:pPr>
            <a:endParaRPr sz="1800" dirty="0"/>
          </a:p>
        </p:txBody>
      </p:sp>
      <p:sp>
        <p:nvSpPr>
          <p:cNvPr id="178" name="Google Shape;178;p35"/>
          <p:cNvSpPr txBox="1">
            <a:spLocks noGrp="1"/>
          </p:cNvSpPr>
          <p:nvPr>
            <p:ph type="body" idx="1"/>
          </p:nvPr>
        </p:nvSpPr>
        <p:spPr>
          <a:xfrm>
            <a:off x="270000" y="1752600"/>
            <a:ext cx="7458000" cy="1048800"/>
          </a:xfrm>
          <a:prstGeom prst="rect">
            <a:avLst/>
          </a:prstGeom>
          <a:solidFill>
            <a:srgbClr val="F3F3F3"/>
          </a:solid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GB" sz="1600" b="1" dirty="0"/>
              <a:t>STATUTORY GUIDANCE</a:t>
            </a:r>
            <a:br>
              <a:rPr lang="en-GB" sz="1600" b="1" dirty="0"/>
            </a:br>
            <a:r>
              <a:rPr lang="en-GB" sz="1800" dirty="0"/>
              <a:t>Schools have flexibility to design and plan age-appropriate subject content. (p31)</a:t>
            </a:r>
            <a:endParaRPr sz="1800" dirty="0"/>
          </a:p>
          <a:p>
            <a:pPr marL="0" lvl="0" indent="0" algn="l" rtl="0">
              <a:lnSpc>
                <a:spcPct val="115000"/>
              </a:lnSpc>
              <a:spcBef>
                <a:spcPts val="1600"/>
              </a:spcBef>
              <a:spcAft>
                <a:spcPts val="1600"/>
              </a:spcAft>
              <a:buSzPts val="1400"/>
              <a:buNone/>
            </a:pPr>
            <a:endParaRPr sz="1800" dirty="0"/>
          </a:p>
        </p:txBody>
      </p:sp>
      <p:sp>
        <p:nvSpPr>
          <p:cNvPr id="177" name="Google Shape;177;p35"/>
          <p:cNvSpPr txBox="1">
            <a:spLocks noGrp="1"/>
          </p:cNvSpPr>
          <p:nvPr>
            <p:ph type="body" idx="1"/>
          </p:nvPr>
        </p:nvSpPr>
        <p:spPr>
          <a:xfrm>
            <a:off x="270000" y="2861800"/>
            <a:ext cx="7458000" cy="1949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GB" sz="1800" dirty="0"/>
              <a:t>Using your knowledge of your pupils and school community you can:</a:t>
            </a:r>
            <a:endParaRPr sz="1800" dirty="0"/>
          </a:p>
          <a:p>
            <a:pPr marL="457200" lvl="0" indent="-342900" algn="l" rtl="0">
              <a:spcBef>
                <a:spcPts val="1000"/>
              </a:spcBef>
              <a:spcAft>
                <a:spcPts val="0"/>
              </a:spcAft>
              <a:buSzPts val="1800"/>
              <a:buChar char="●"/>
            </a:pPr>
            <a:r>
              <a:rPr lang="en-GB" sz="1800" dirty="0"/>
              <a:t>introduce secondary content in primary with pupils who need it and are ready</a:t>
            </a:r>
            <a:endParaRPr sz="1800" dirty="0"/>
          </a:p>
          <a:p>
            <a:pPr marL="457200" lvl="0" indent="-342900" algn="l" rtl="0">
              <a:spcBef>
                <a:spcPts val="0"/>
              </a:spcBef>
              <a:spcAft>
                <a:spcPts val="0"/>
              </a:spcAft>
              <a:buSzPts val="1800"/>
              <a:buChar char="●"/>
            </a:pPr>
            <a:r>
              <a:rPr lang="en-GB" sz="1800" dirty="0"/>
              <a:t>teach the primary content in early secondary lessons to pupils who need to build knowledge before secondary content is taught</a:t>
            </a:r>
            <a:endParaRPr sz="1800" dirty="0"/>
          </a:p>
          <a:p>
            <a:pPr marL="0" lvl="0" indent="0" algn="l" rtl="0">
              <a:spcBef>
                <a:spcPts val="1600"/>
              </a:spcBef>
              <a:spcAft>
                <a:spcPts val="0"/>
              </a:spcAft>
              <a:buClr>
                <a:schemeClr val="dk1"/>
              </a:buClr>
              <a:buSzPts val="1400"/>
              <a:buFont typeface="Arial"/>
              <a:buNone/>
            </a:pPr>
            <a:endParaRPr dirty="0"/>
          </a:p>
          <a:p>
            <a:pPr marL="0" lvl="0" indent="0" algn="l" rtl="0">
              <a:lnSpc>
                <a:spcPct val="115000"/>
              </a:lnSpc>
              <a:spcBef>
                <a:spcPts val="1600"/>
              </a:spcBef>
              <a:spcAft>
                <a:spcPts val="0"/>
              </a:spcAft>
              <a:buSzPts val="1400"/>
              <a:buNone/>
            </a:pPr>
            <a:endParaRPr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1600"/>
              </a:spcAft>
              <a:buSzPts val="1400"/>
              <a:buNone/>
            </a:pPr>
            <a:endParaRPr sz="1800" dirty="0"/>
          </a:p>
        </p:txBody>
      </p:sp>
      <p:sp>
        <p:nvSpPr>
          <p:cNvPr id="176" name="Google Shape;176;p35"/>
          <p:cNvSpPr txBox="1">
            <a:spLocks noGrp="1"/>
          </p:cNvSpPr>
          <p:nvPr>
            <p:ph type="sldNum" idx="12"/>
          </p:nvPr>
        </p:nvSpPr>
        <p:spPr>
          <a:xfrm>
            <a:off x="8772000" y="4819992"/>
            <a:ext cx="3720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11</a:t>
            </a:fld>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82"/>
        <p:cNvGrpSpPr/>
        <p:nvPr/>
      </p:nvGrpSpPr>
      <p:grpSpPr>
        <a:xfrm>
          <a:off x="0" y="0"/>
          <a:ext cx="0" cy="0"/>
          <a:chOff x="0" y="0"/>
          <a:chExt cx="0" cy="0"/>
        </a:xfrm>
      </p:grpSpPr>
      <p:sp>
        <p:nvSpPr>
          <p:cNvPr id="183" name="Google Shape;183;p36"/>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Pupils with SEND</a:t>
            </a:r>
            <a:endParaRPr dirty="0"/>
          </a:p>
        </p:txBody>
      </p:sp>
      <p:sp>
        <p:nvSpPr>
          <p:cNvPr id="184" name="Google Shape;184;p36"/>
          <p:cNvSpPr txBox="1">
            <a:spLocks noGrp="1"/>
          </p:cNvSpPr>
          <p:nvPr>
            <p:ph type="body" idx="1"/>
          </p:nvPr>
        </p:nvSpPr>
        <p:spPr>
          <a:xfrm>
            <a:off x="270000" y="914400"/>
            <a:ext cx="7851300" cy="3437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You will need to </a:t>
            </a:r>
            <a:r>
              <a:rPr lang="en-GB" sz="1800" b="1" dirty="0"/>
              <a:t>plan lessons to allow all pupils to access and practise the core knowledge</a:t>
            </a:r>
            <a:r>
              <a:rPr lang="en-GB" sz="1800" dirty="0"/>
              <a:t>, using your expertise as you normally would.</a:t>
            </a:r>
            <a:endParaRPr sz="1800" dirty="0"/>
          </a:p>
          <a:p>
            <a:pPr marL="0" lvl="0" indent="0" algn="l" rtl="0">
              <a:spcBef>
                <a:spcPts val="1600"/>
              </a:spcBef>
              <a:spcAft>
                <a:spcPts val="1600"/>
              </a:spcAft>
              <a:buNone/>
            </a:pPr>
            <a:r>
              <a:rPr lang="en-GB" sz="1800" dirty="0"/>
              <a:t>You might want to link lesson outcomes with statutory ‘preparing for adulthood’ outcomes for those with an education, health and care (EHC) plan. (See </a:t>
            </a:r>
            <a:r>
              <a:rPr lang="en-GB" sz="1800" u="sng" dirty="0">
                <a:solidFill>
                  <a:srgbClr val="0000FF"/>
                </a:solidFill>
                <a:hlinkClick r:id="rId3">
                  <a:extLst>
                    <a:ext uri="{A12FA001-AC4F-418D-AE19-62706E023703}">
                      <ahyp:hlinkClr xmlns:ahyp="http://schemas.microsoft.com/office/drawing/2018/hyperlinkcolor" val="tx"/>
                    </a:ext>
                  </a:extLst>
                </a:hlinkClick>
              </a:rPr>
              <a:t>SEND code of practice</a:t>
            </a:r>
            <a:r>
              <a:rPr lang="en-GB" sz="1800" dirty="0"/>
              <a:t>, section 8.)</a:t>
            </a:r>
            <a:endParaRPr sz="1800" b="1" dirty="0"/>
          </a:p>
        </p:txBody>
      </p:sp>
      <p:sp>
        <p:nvSpPr>
          <p:cNvPr id="185" name="Google Shape;185;p36"/>
          <p:cNvSpPr txBox="1"/>
          <p:nvPr/>
        </p:nvSpPr>
        <p:spPr>
          <a:xfrm>
            <a:off x="270000" y="3015475"/>
            <a:ext cx="8410800" cy="1795500"/>
          </a:xfrm>
          <a:prstGeom prst="rect">
            <a:avLst/>
          </a:prstGeom>
          <a:solidFill>
            <a:srgbClr val="F3F3F3"/>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GB" sz="1600" b="1" dirty="0">
                <a:solidFill>
                  <a:schemeClr val="tx1"/>
                </a:solidFill>
              </a:rPr>
              <a:t>STATUTORY GUIDANCE</a:t>
            </a:r>
            <a:endParaRPr sz="1600" b="1" dirty="0">
              <a:solidFill>
                <a:schemeClr val="tx1"/>
              </a:solidFill>
            </a:endParaRPr>
          </a:p>
          <a:p>
            <a:pPr marL="0" lvl="0" indent="0" algn="l" rtl="0">
              <a:spcBef>
                <a:spcPts val="0"/>
              </a:spcBef>
              <a:spcAft>
                <a:spcPts val="0"/>
              </a:spcAft>
              <a:buClr>
                <a:schemeClr val="dk1"/>
              </a:buClr>
              <a:buSzPts val="1100"/>
              <a:buFont typeface="Arial"/>
              <a:buNone/>
            </a:pPr>
            <a:r>
              <a:rPr lang="en-GB" sz="1800" dirty="0">
                <a:solidFill>
                  <a:schemeClr val="tx1"/>
                </a:solidFill>
              </a:rPr>
              <a:t>In special schools and for some SEND pupils in mainstream schools there may be a need to tailor content and teaching to meet the specific needs of pupils at different developmental stages. As with all teaching for these subjects, schools should ensure that their teaching is sensitive, age-appropriate, developmentally appropriate and delivered with reference to the law. (p15)</a:t>
            </a:r>
            <a:endParaRPr sz="1600" b="1" dirty="0">
              <a:solidFill>
                <a:schemeClr val="tx1"/>
              </a:solidFill>
            </a:endParaRPr>
          </a:p>
        </p:txBody>
      </p:sp>
      <p:sp>
        <p:nvSpPr>
          <p:cNvPr id="186" name="Google Shape;186;p36"/>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12</a:t>
            </a:fld>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90"/>
        <p:cNvGrpSpPr/>
        <p:nvPr/>
      </p:nvGrpSpPr>
      <p:grpSpPr>
        <a:xfrm>
          <a:off x="0" y="0"/>
          <a:ext cx="0" cy="0"/>
          <a:chOff x="0" y="0"/>
          <a:chExt cx="0" cy="0"/>
        </a:xfrm>
      </p:grpSpPr>
      <p:sp>
        <p:nvSpPr>
          <p:cNvPr id="191" name="Google Shape;191;p37"/>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Teacher wellbeing</a:t>
            </a:r>
            <a:endParaRPr dirty="0"/>
          </a:p>
        </p:txBody>
      </p:sp>
      <p:sp>
        <p:nvSpPr>
          <p:cNvPr id="192" name="Google Shape;192;p37"/>
          <p:cNvSpPr txBox="1">
            <a:spLocks noGrp="1"/>
          </p:cNvSpPr>
          <p:nvPr>
            <p:ph type="body" idx="1"/>
          </p:nvPr>
        </p:nvSpPr>
        <p:spPr>
          <a:xfrm>
            <a:off x="270000" y="914400"/>
            <a:ext cx="79473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The new curriculum covers a wide range of topics, some of which individual teachers might find personally challenging in different ways. </a:t>
            </a:r>
            <a:endParaRPr sz="1800" dirty="0"/>
          </a:p>
          <a:p>
            <a:pPr marL="0" lvl="0" indent="0" algn="l" rtl="0">
              <a:spcBef>
                <a:spcPts val="1600"/>
              </a:spcBef>
              <a:spcAft>
                <a:spcPts val="0"/>
              </a:spcAft>
              <a:buNone/>
            </a:pPr>
            <a:r>
              <a:rPr lang="en-GB" sz="1800" dirty="0"/>
              <a:t>It is important to feel you can ask for support or raise questions if: </a:t>
            </a:r>
            <a:endParaRPr sz="1800" dirty="0"/>
          </a:p>
          <a:p>
            <a:pPr marL="457200" lvl="0" indent="-342900" algn="l" rtl="0">
              <a:spcBef>
                <a:spcPts val="1000"/>
              </a:spcBef>
              <a:spcAft>
                <a:spcPts val="0"/>
              </a:spcAft>
              <a:buSzPts val="1800"/>
              <a:buChar char="●"/>
            </a:pPr>
            <a:r>
              <a:rPr lang="en-GB" sz="1800" b="1" dirty="0"/>
              <a:t>you have personal experience</a:t>
            </a:r>
            <a:r>
              <a:rPr lang="en-GB" sz="1800" dirty="0"/>
              <a:t> of a topic which makes teaching that content particularly challenging for you</a:t>
            </a:r>
            <a:endParaRPr sz="1800" dirty="0"/>
          </a:p>
          <a:p>
            <a:pPr marL="457200" lvl="0" indent="-342900" algn="l" rtl="0">
              <a:spcBef>
                <a:spcPts val="0"/>
              </a:spcBef>
              <a:spcAft>
                <a:spcPts val="0"/>
              </a:spcAft>
              <a:buSzPts val="1800"/>
              <a:buChar char="●"/>
            </a:pPr>
            <a:r>
              <a:rPr lang="en-GB" sz="1800" b="1" dirty="0"/>
              <a:t>you have personal views</a:t>
            </a:r>
            <a:r>
              <a:rPr lang="en-GB" sz="1800" dirty="0"/>
              <a:t> on a topic that mean you need to discuss how you can ensure the teaching is delivered objectively</a:t>
            </a:r>
            <a:endParaRPr sz="1800" dirty="0"/>
          </a:p>
          <a:p>
            <a:pPr marL="0" lvl="0" indent="0" algn="l" rtl="0">
              <a:spcBef>
                <a:spcPts val="1000"/>
              </a:spcBef>
              <a:spcAft>
                <a:spcPts val="0"/>
              </a:spcAft>
              <a:buNone/>
            </a:pPr>
            <a:r>
              <a:rPr lang="en-GB" sz="1800" dirty="0"/>
              <a:t>Talk to your line manager, in the first instance, if you do need support.  </a:t>
            </a:r>
            <a:endParaRPr sz="1800" dirty="0"/>
          </a:p>
          <a:p>
            <a:pPr marL="0" lvl="0" indent="0" algn="l" rtl="0">
              <a:spcBef>
                <a:spcPts val="1600"/>
              </a:spcBef>
              <a:spcAft>
                <a:spcPts val="0"/>
              </a:spcAft>
              <a:buNone/>
            </a:pPr>
            <a:endParaRPr sz="1800" dirty="0"/>
          </a:p>
          <a:p>
            <a:pPr marL="0" lvl="0" indent="0" algn="l" rtl="0">
              <a:spcBef>
                <a:spcPts val="0"/>
              </a:spcBef>
              <a:spcAft>
                <a:spcPts val="0"/>
              </a:spcAft>
              <a:buNone/>
            </a:pPr>
            <a:endParaRPr sz="1800" dirty="0"/>
          </a:p>
        </p:txBody>
      </p:sp>
      <p:sp>
        <p:nvSpPr>
          <p:cNvPr id="193" name="Google Shape;193;p37"/>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13</a:t>
            </a:fld>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97"/>
        <p:cNvGrpSpPr/>
        <p:nvPr/>
      </p:nvGrpSpPr>
      <p:grpSpPr>
        <a:xfrm>
          <a:off x="0" y="0"/>
          <a:ext cx="0" cy="0"/>
          <a:chOff x="0" y="0"/>
          <a:chExt cx="0" cy="0"/>
        </a:xfrm>
      </p:grpSpPr>
      <p:sp>
        <p:nvSpPr>
          <p:cNvPr id="198" name="Google Shape;198;p38"/>
          <p:cNvSpPr txBox="1">
            <a:spLocks noGrp="1"/>
          </p:cNvSpPr>
          <p:nvPr>
            <p:ph type="title"/>
          </p:nvPr>
        </p:nvSpPr>
        <p:spPr>
          <a:xfrm>
            <a:off x="2836800" y="2150850"/>
            <a:ext cx="3470400" cy="8418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rgbClr val="FFFFFF"/>
                </a:solidFill>
              </a:rPr>
              <a:t>Safeguarding</a:t>
            </a:r>
            <a:endParaRPr dirty="0">
              <a:solidFill>
                <a:srgbClr val="FFFFFF"/>
              </a:solidFill>
            </a:endParaRPr>
          </a:p>
        </p:txBody>
      </p:sp>
      <p:sp>
        <p:nvSpPr>
          <p:cNvPr id="199" name="Google Shape;199;p38"/>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14</a:t>
            </a:fld>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03"/>
        <p:cNvGrpSpPr/>
        <p:nvPr/>
      </p:nvGrpSpPr>
      <p:grpSpPr>
        <a:xfrm>
          <a:off x="0" y="0"/>
          <a:ext cx="0" cy="0"/>
          <a:chOff x="0" y="0"/>
          <a:chExt cx="0" cy="0"/>
        </a:xfrm>
      </p:grpSpPr>
      <p:sp>
        <p:nvSpPr>
          <p:cNvPr id="204" name="Google Shape;204;p39"/>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Safeguarding (1)</a:t>
            </a:r>
            <a:endParaRPr dirty="0"/>
          </a:p>
        </p:txBody>
      </p:sp>
      <p:sp>
        <p:nvSpPr>
          <p:cNvPr id="205" name="Google Shape;205;p39"/>
          <p:cNvSpPr txBox="1">
            <a:spLocks noGrp="1"/>
          </p:cNvSpPr>
          <p:nvPr>
            <p:ph type="body" idx="1"/>
          </p:nvPr>
        </p:nvSpPr>
        <p:spPr>
          <a:xfrm>
            <a:off x="270000" y="914400"/>
            <a:ext cx="79473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800" dirty="0"/>
              <a:t>Pupils may be affected by issues discussed in lessons. </a:t>
            </a:r>
            <a:endParaRPr sz="1800" dirty="0"/>
          </a:p>
          <a:p>
            <a:pPr marL="0" lvl="0" indent="0" algn="l" rtl="0">
              <a:spcBef>
                <a:spcPts val="1000"/>
              </a:spcBef>
              <a:spcAft>
                <a:spcPts val="0"/>
              </a:spcAft>
              <a:buClr>
                <a:schemeClr val="dk1"/>
              </a:buClr>
              <a:buSzPts val="1100"/>
              <a:buFont typeface="Arial"/>
              <a:buNone/>
            </a:pPr>
            <a:r>
              <a:rPr lang="en-GB" sz="1800" dirty="0"/>
              <a:t>Let your designated safeguarding lead or deputy and any other relevant staff, such as pastoral leads, know what you are teaching. This will enable them to identify and speak to relevant pupils, especially those who they know may have been directly impacted by issues covered in the lessons and those with adverse childhood experiences. </a:t>
            </a:r>
            <a:endParaRPr sz="1800" dirty="0"/>
          </a:p>
          <a:p>
            <a:pPr marL="0" lvl="0" indent="0" algn="l" rtl="0">
              <a:spcBef>
                <a:spcPts val="1000"/>
              </a:spcBef>
              <a:spcAft>
                <a:spcPts val="0"/>
              </a:spcAft>
              <a:buClr>
                <a:schemeClr val="dk1"/>
              </a:buClr>
              <a:buSzPts val="1100"/>
              <a:buFont typeface="Arial"/>
              <a:buNone/>
            </a:pPr>
            <a:r>
              <a:rPr lang="en-GB" sz="1800" dirty="0"/>
              <a:t>Teachers may need to deal with disclosures or concerns (e.g. of abuse or offending behaviour) in a way that safeguards pupils in line with school policies, especially the child protection policy.</a:t>
            </a:r>
            <a:endParaRPr sz="1800" dirty="0"/>
          </a:p>
        </p:txBody>
      </p:sp>
      <p:sp>
        <p:nvSpPr>
          <p:cNvPr id="206" name="Google Shape;206;p39"/>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15</a:t>
            </a:fld>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10"/>
        <p:cNvGrpSpPr/>
        <p:nvPr/>
      </p:nvGrpSpPr>
      <p:grpSpPr>
        <a:xfrm>
          <a:off x="0" y="0"/>
          <a:ext cx="0" cy="0"/>
          <a:chOff x="0" y="0"/>
          <a:chExt cx="0" cy="0"/>
        </a:xfrm>
      </p:grpSpPr>
      <p:sp>
        <p:nvSpPr>
          <p:cNvPr id="211" name="Google Shape;211;p40"/>
          <p:cNvSpPr txBox="1">
            <a:spLocks noGrp="1"/>
          </p:cNvSpPr>
          <p:nvPr>
            <p:ph type="title"/>
          </p:nvPr>
        </p:nvSpPr>
        <p:spPr>
          <a:xfrm>
            <a:off x="2942250" y="2150850"/>
            <a:ext cx="3259500" cy="8418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rgbClr val="FFFFFF"/>
                </a:solidFill>
              </a:rPr>
              <a:t>Ground rules</a:t>
            </a:r>
            <a:endParaRPr dirty="0">
              <a:solidFill>
                <a:srgbClr val="FFFFFF"/>
              </a:solidFill>
            </a:endParaRPr>
          </a:p>
        </p:txBody>
      </p:sp>
      <p:sp>
        <p:nvSpPr>
          <p:cNvPr id="212" name="Google Shape;212;p40"/>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16</a:t>
            </a:fld>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16"/>
        <p:cNvGrpSpPr/>
        <p:nvPr/>
      </p:nvGrpSpPr>
      <p:grpSpPr>
        <a:xfrm>
          <a:off x="0" y="0"/>
          <a:ext cx="0" cy="0"/>
          <a:chOff x="0" y="0"/>
          <a:chExt cx="0" cy="0"/>
        </a:xfrm>
      </p:grpSpPr>
      <p:sp>
        <p:nvSpPr>
          <p:cNvPr id="217" name="Google Shape;217;p41"/>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Create class ground rules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218" name="Google Shape;218;p41"/>
          <p:cNvSpPr txBox="1">
            <a:spLocks noGrp="1"/>
          </p:cNvSpPr>
          <p:nvPr>
            <p:ph type="body" idx="1"/>
          </p:nvPr>
        </p:nvSpPr>
        <p:spPr>
          <a:xfrm>
            <a:off x="270000" y="914400"/>
            <a:ext cx="73800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Clear class ground rules can help when teaching about sensitive topics. They also support confidentiality and safeguarding of pupils. </a:t>
            </a:r>
            <a:endParaRPr sz="1800" dirty="0"/>
          </a:p>
          <a:p>
            <a:pPr marL="0" lvl="0" indent="0" algn="l" rtl="0">
              <a:spcBef>
                <a:spcPts val="1600"/>
              </a:spcBef>
              <a:spcAft>
                <a:spcPts val="0"/>
              </a:spcAft>
              <a:buNone/>
            </a:pPr>
            <a:r>
              <a:rPr lang="en-GB" sz="1800" dirty="0"/>
              <a:t>Good practice is for ground rules to be: </a:t>
            </a:r>
            <a:endParaRPr sz="1800" dirty="0"/>
          </a:p>
          <a:p>
            <a:pPr marL="457200" lvl="0" indent="-342900" algn="l" rtl="0">
              <a:spcBef>
                <a:spcPts val="1600"/>
              </a:spcBef>
              <a:spcAft>
                <a:spcPts val="0"/>
              </a:spcAft>
              <a:buSzPts val="1800"/>
              <a:buChar char="●"/>
            </a:pPr>
            <a:r>
              <a:rPr lang="en-GB" sz="1800" b="1" dirty="0"/>
              <a:t>discussed</a:t>
            </a:r>
            <a:r>
              <a:rPr lang="en-GB" sz="1800" dirty="0"/>
              <a:t> and understood by all</a:t>
            </a:r>
            <a:endParaRPr sz="1800" dirty="0"/>
          </a:p>
          <a:p>
            <a:pPr marL="457200" lvl="0" indent="-342900" algn="l" rtl="0">
              <a:spcBef>
                <a:spcPts val="0"/>
              </a:spcBef>
              <a:spcAft>
                <a:spcPts val="0"/>
              </a:spcAft>
              <a:buSzPts val="1800"/>
              <a:buChar char="●"/>
            </a:pPr>
            <a:r>
              <a:rPr lang="en-GB" sz="1800" b="1" dirty="0"/>
              <a:t>clear</a:t>
            </a:r>
            <a:r>
              <a:rPr lang="en-GB" sz="1800" dirty="0"/>
              <a:t> and practical</a:t>
            </a:r>
            <a:endParaRPr sz="1800" dirty="0"/>
          </a:p>
          <a:p>
            <a:pPr marL="457200" lvl="0" indent="-342900" algn="l" rtl="0">
              <a:spcBef>
                <a:spcPts val="0"/>
              </a:spcBef>
              <a:spcAft>
                <a:spcPts val="0"/>
              </a:spcAft>
              <a:buSzPts val="1800"/>
              <a:buChar char="●"/>
            </a:pPr>
            <a:r>
              <a:rPr lang="en-GB" sz="1800" b="1" dirty="0"/>
              <a:t>modelled</a:t>
            </a:r>
            <a:r>
              <a:rPr lang="en-GB" sz="1800" dirty="0"/>
              <a:t> by the teacher</a:t>
            </a:r>
            <a:endParaRPr sz="1800" dirty="0"/>
          </a:p>
          <a:p>
            <a:pPr marL="457200" lvl="0" indent="-342900" algn="l" rtl="0">
              <a:spcBef>
                <a:spcPts val="0"/>
              </a:spcBef>
              <a:spcAft>
                <a:spcPts val="0"/>
              </a:spcAft>
              <a:buSzPts val="1800"/>
              <a:buChar char="●"/>
            </a:pPr>
            <a:r>
              <a:rPr lang="en-GB" sz="1800" b="1" dirty="0"/>
              <a:t>followed</a:t>
            </a:r>
            <a:r>
              <a:rPr lang="en-GB" sz="1800" dirty="0"/>
              <a:t> consistently and enforced </a:t>
            </a:r>
            <a:endParaRPr sz="1800" dirty="0"/>
          </a:p>
          <a:p>
            <a:pPr marL="457200" lvl="0" indent="-342900" algn="l" rtl="0">
              <a:spcBef>
                <a:spcPts val="0"/>
              </a:spcBef>
              <a:spcAft>
                <a:spcPts val="0"/>
              </a:spcAft>
              <a:buSzPts val="1800"/>
              <a:buChar char="●"/>
            </a:pPr>
            <a:r>
              <a:rPr lang="en-GB" sz="1800" b="1" dirty="0"/>
              <a:t>updated</a:t>
            </a:r>
            <a:r>
              <a:rPr lang="en-GB" sz="1800" dirty="0"/>
              <a:t> when needed</a:t>
            </a:r>
            <a:endParaRPr sz="1800" dirty="0"/>
          </a:p>
          <a:p>
            <a:pPr marL="457200" lvl="0" indent="-342900" algn="l" rtl="0">
              <a:spcBef>
                <a:spcPts val="0"/>
              </a:spcBef>
              <a:spcAft>
                <a:spcPts val="0"/>
              </a:spcAft>
              <a:buSzPts val="1800"/>
              <a:buChar char="●"/>
            </a:pPr>
            <a:r>
              <a:rPr lang="en-GB" sz="1800" b="1" dirty="0"/>
              <a:t>visible</a:t>
            </a:r>
            <a:r>
              <a:rPr lang="en-GB" sz="1800" dirty="0"/>
              <a:t> in lessons (for example, posters)</a:t>
            </a:r>
            <a:endParaRPr sz="1800" dirty="0"/>
          </a:p>
          <a:p>
            <a:pPr marL="0" lvl="0" indent="0" algn="l" rtl="0">
              <a:spcBef>
                <a:spcPts val="1600"/>
              </a:spcBef>
              <a:spcAft>
                <a:spcPts val="1600"/>
              </a:spcAft>
              <a:buNone/>
            </a:pPr>
            <a:endParaRPr sz="1800" dirty="0"/>
          </a:p>
        </p:txBody>
      </p:sp>
      <p:sp>
        <p:nvSpPr>
          <p:cNvPr id="219" name="Google Shape;219;p41"/>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17</a:t>
            </a:fld>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23"/>
        <p:cNvGrpSpPr/>
        <p:nvPr/>
      </p:nvGrpSpPr>
      <p:grpSpPr>
        <a:xfrm>
          <a:off x="0" y="0"/>
          <a:ext cx="0" cy="0"/>
          <a:chOff x="0" y="0"/>
          <a:chExt cx="0" cy="0"/>
        </a:xfrm>
      </p:grpSpPr>
      <p:sp>
        <p:nvSpPr>
          <p:cNvPr id="224" name="Google Shape;224;p42"/>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Example ground rules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225" name="Google Shape;225;p42"/>
          <p:cNvSpPr txBox="1">
            <a:spLocks noGrp="1"/>
          </p:cNvSpPr>
          <p:nvPr>
            <p:ph type="body" idx="1"/>
          </p:nvPr>
        </p:nvSpPr>
        <p:spPr>
          <a:xfrm>
            <a:off x="270000" y="914400"/>
            <a:ext cx="73800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800" b="1" dirty="0"/>
              <a:t>Respect privacy</a:t>
            </a:r>
            <a:r>
              <a:rPr lang="en-GB" sz="1800" dirty="0"/>
              <a:t>. We can discuss examples but do not use names or descriptions that identify anyone, including ourselves. </a:t>
            </a:r>
            <a:endParaRPr sz="1800" dirty="0"/>
          </a:p>
          <a:p>
            <a:pPr marL="0" lvl="0" indent="0" algn="l" rtl="0">
              <a:spcBef>
                <a:spcPts val="1600"/>
              </a:spcBef>
              <a:spcAft>
                <a:spcPts val="0"/>
              </a:spcAft>
              <a:buClr>
                <a:schemeClr val="dk1"/>
              </a:buClr>
              <a:buSzPts val="1100"/>
              <a:buFont typeface="Arial"/>
              <a:buNone/>
            </a:pPr>
            <a:r>
              <a:rPr lang="en-GB" sz="1800" b="1" dirty="0"/>
              <a:t>Listen to others</a:t>
            </a:r>
            <a:r>
              <a:rPr lang="en-GB" sz="1800" dirty="0"/>
              <a:t>. It is okay to disagree with each other, but we should listen properly before making assumptions or deciding how to respond. When disagreeing, challenge the statement not the person.</a:t>
            </a:r>
            <a:endParaRPr sz="1800" dirty="0"/>
          </a:p>
          <a:p>
            <a:pPr marL="0" lvl="0" indent="0" algn="l" rtl="0">
              <a:spcBef>
                <a:spcPts val="1600"/>
              </a:spcBef>
              <a:spcAft>
                <a:spcPts val="0"/>
              </a:spcAft>
              <a:buClr>
                <a:schemeClr val="dk1"/>
              </a:buClr>
              <a:buSzPts val="1100"/>
              <a:buFont typeface="Arial"/>
              <a:buNone/>
            </a:pPr>
            <a:r>
              <a:rPr lang="en-GB" sz="1800" b="1" dirty="0"/>
              <a:t>No judgement</a:t>
            </a:r>
            <a:r>
              <a:rPr lang="en-GB" sz="1800" dirty="0"/>
              <a:t>. We can explore beliefs and misunderstandings about a topic without fear of being judged. </a:t>
            </a:r>
            <a:endParaRPr sz="1800" dirty="0"/>
          </a:p>
          <a:p>
            <a:pPr marL="0" lvl="0" indent="0" algn="l" rtl="0">
              <a:spcBef>
                <a:spcPts val="1600"/>
              </a:spcBef>
              <a:spcAft>
                <a:spcPts val="0"/>
              </a:spcAft>
              <a:buClr>
                <a:schemeClr val="dk1"/>
              </a:buClr>
              <a:buSzPts val="1100"/>
              <a:buFont typeface="Arial"/>
              <a:buNone/>
            </a:pPr>
            <a:r>
              <a:rPr lang="en-GB" sz="1800" b="1" dirty="0"/>
              <a:t>Choose level of participation. </a:t>
            </a:r>
            <a:r>
              <a:rPr lang="en-GB" sz="1800" dirty="0"/>
              <a:t>Everyone has the right to choose not to answer a question or join discussion. We never put anyone ‘on the spot’ (no personal questions or pressure to answer).</a:t>
            </a:r>
            <a:endParaRPr sz="1800" dirty="0"/>
          </a:p>
          <a:p>
            <a:pPr marL="0" lvl="0" indent="0" algn="l" rtl="0">
              <a:spcBef>
                <a:spcPts val="1600"/>
              </a:spcBef>
              <a:spcAft>
                <a:spcPts val="1600"/>
              </a:spcAft>
              <a:buClr>
                <a:schemeClr val="dk1"/>
              </a:buClr>
              <a:buSzPts val="1100"/>
              <a:buFont typeface="Arial"/>
              <a:buNone/>
            </a:pPr>
            <a:endParaRPr sz="1800" b="1" dirty="0"/>
          </a:p>
        </p:txBody>
      </p:sp>
      <p:sp>
        <p:nvSpPr>
          <p:cNvPr id="226" name="Google Shape;226;p4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18</a:t>
            </a:fld>
            <a:endParaRP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30"/>
        <p:cNvGrpSpPr/>
        <p:nvPr/>
      </p:nvGrpSpPr>
      <p:grpSpPr>
        <a:xfrm>
          <a:off x="0" y="0"/>
          <a:ext cx="0" cy="0"/>
          <a:chOff x="0" y="0"/>
          <a:chExt cx="0" cy="0"/>
        </a:xfrm>
      </p:grpSpPr>
      <p:sp>
        <p:nvSpPr>
          <p:cNvPr id="231" name="Google Shape;231;p43"/>
          <p:cNvSpPr txBox="1">
            <a:spLocks noGrp="1"/>
          </p:cNvSpPr>
          <p:nvPr>
            <p:ph type="title"/>
          </p:nvPr>
        </p:nvSpPr>
        <p:spPr>
          <a:xfrm>
            <a:off x="2327550" y="2150850"/>
            <a:ext cx="4488900" cy="8418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3600"/>
              <a:buNone/>
            </a:pPr>
            <a:r>
              <a:rPr lang="en-GB" dirty="0">
                <a:solidFill>
                  <a:srgbClr val="FFFFFF"/>
                </a:solidFill>
              </a:rPr>
              <a:t>Primary curriculum</a:t>
            </a:r>
            <a:endParaRPr dirty="0">
              <a:solidFill>
                <a:srgbClr val="FFFFFF"/>
              </a:solidFill>
            </a:endParaRPr>
          </a:p>
        </p:txBody>
      </p:sp>
      <p:sp>
        <p:nvSpPr>
          <p:cNvPr id="232" name="Google Shape;232;p43"/>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19</a:t>
            </a:fld>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10"/>
        <p:cNvGrpSpPr/>
        <p:nvPr/>
      </p:nvGrpSpPr>
      <p:grpSpPr>
        <a:xfrm>
          <a:off x="0" y="0"/>
          <a:ext cx="0" cy="0"/>
          <a:chOff x="0" y="0"/>
          <a:chExt cx="0" cy="0"/>
        </a:xfrm>
      </p:grpSpPr>
      <p:sp>
        <p:nvSpPr>
          <p:cNvPr id="111" name="Google Shape;111;p26"/>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Contents</a:t>
            </a:r>
            <a:endParaRPr dirty="0"/>
          </a:p>
        </p:txBody>
      </p:sp>
      <p:sp>
        <p:nvSpPr>
          <p:cNvPr id="113" name="Google Shape;113;p26"/>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a:t>
            </a:fld>
            <a:endParaRPr dirty="0"/>
          </a:p>
        </p:txBody>
      </p:sp>
      <p:sp>
        <p:nvSpPr>
          <p:cNvPr id="2" name="TextBox 1">
            <a:extLst>
              <a:ext uri="{FF2B5EF4-FFF2-40B4-BE49-F238E27FC236}">
                <a16:creationId xmlns:a16="http://schemas.microsoft.com/office/drawing/2014/main" id="{756B92FD-11BE-4664-927D-5C70CAFA880C}"/>
              </a:ext>
            </a:extLst>
          </p:cNvPr>
          <p:cNvSpPr txBox="1"/>
          <p:nvPr/>
        </p:nvSpPr>
        <p:spPr>
          <a:xfrm>
            <a:off x="336897" y="1014978"/>
            <a:ext cx="8470205" cy="3416320"/>
          </a:xfrm>
          <a:prstGeom prst="rect">
            <a:avLst/>
          </a:prstGeom>
          <a:noFill/>
        </p:spPr>
        <p:txBody>
          <a:bodyPr wrap="square" rtlCol="0">
            <a:spAutoFit/>
          </a:bodyPr>
          <a:lstStyle/>
          <a:p>
            <a:pPr marL="0" marR="0" indent="0" algn="l" rtl="0" fontAlgn="t">
              <a:lnSpc>
                <a:spcPct val="150000"/>
              </a:lnSpc>
              <a:spcBef>
                <a:spcPts val="0"/>
              </a:spcBef>
              <a:spcAft>
                <a:spcPts val="0"/>
              </a:spcAft>
            </a:pPr>
            <a:r>
              <a:rPr lang="en-GB" sz="1800" b="0" i="0" u="none" strike="noStrike" dirty="0">
                <a:solidFill>
                  <a:srgbClr val="104F75"/>
                </a:solidFill>
                <a:effectLst/>
                <a:latin typeface="Arial" panose="020B0604020202020204" pitchFamily="34" charset="0"/>
                <a:ea typeface="Arial" panose="020B0604020202020204" pitchFamily="34" charset="0"/>
                <a:cs typeface="Arial" panose="020B0604020202020204" pitchFamily="34" charset="0"/>
              </a:rPr>
              <a:t>3	About this training module </a:t>
            </a:r>
            <a:endParaRPr lang="en-GB" sz="1800" b="0" i="0" u="none" strike="noStrike" dirty="0">
              <a:effectLst/>
              <a:latin typeface="Arial" panose="020B0604020202020204" pitchFamily="34" charset="0"/>
            </a:endParaRPr>
          </a:p>
          <a:p>
            <a:pPr marL="0" marR="0" indent="0" algn="l" rtl="0" fontAlgn="t">
              <a:lnSpc>
                <a:spcPct val="150000"/>
              </a:lnSpc>
              <a:spcBef>
                <a:spcPts val="0"/>
              </a:spcBef>
              <a:spcAft>
                <a:spcPts val="0"/>
              </a:spcAft>
            </a:pPr>
            <a:r>
              <a:rPr lang="en-GB" sz="1800" b="0" i="0" u="none" strike="noStrike" dirty="0">
                <a:solidFill>
                  <a:srgbClr val="104F75"/>
                </a:solidFill>
                <a:effectLst/>
                <a:latin typeface="Arial" panose="020B0604020202020204" pitchFamily="34" charset="0"/>
                <a:ea typeface="Arial" panose="020B0604020202020204" pitchFamily="34" charset="0"/>
                <a:cs typeface="Arial" panose="020B0604020202020204" pitchFamily="34" charset="0"/>
              </a:rPr>
              <a:t>5</a:t>
            </a:r>
            <a:r>
              <a:rPr lang="en-GB" sz="1800" dirty="0">
                <a:latin typeface="Arial" panose="020B0604020202020204" pitchFamily="34" charset="0"/>
                <a:ea typeface="Arial" panose="020B0604020202020204" pitchFamily="34" charset="0"/>
              </a:rPr>
              <a:t>	</a:t>
            </a:r>
            <a:r>
              <a:rPr lang="en-GB" sz="1800" b="0" i="0" u="none" strike="noStrike" dirty="0">
                <a:solidFill>
                  <a:srgbClr val="104F75"/>
                </a:solidFill>
                <a:effectLst/>
                <a:latin typeface="Arial" panose="020B0604020202020204" pitchFamily="34" charset="0"/>
                <a:ea typeface="Arial" panose="020B0604020202020204" pitchFamily="34" charset="0"/>
                <a:cs typeface="Arial" panose="020B0604020202020204" pitchFamily="34" charset="0"/>
              </a:rPr>
              <a:t>Teaching the new curriculum</a:t>
            </a:r>
            <a:endParaRPr lang="en-GB" sz="1800" b="0" i="0" u="none" strike="noStrike" dirty="0">
              <a:effectLst/>
              <a:latin typeface="Arial" panose="020B0604020202020204" pitchFamily="34" charset="0"/>
            </a:endParaRPr>
          </a:p>
          <a:p>
            <a:pPr marL="0" marR="0" indent="0" algn="l" rtl="0" fontAlgn="t">
              <a:lnSpc>
                <a:spcPct val="150000"/>
              </a:lnSpc>
              <a:spcBef>
                <a:spcPts val="0"/>
              </a:spcBef>
              <a:spcAft>
                <a:spcPts val="0"/>
              </a:spcAft>
            </a:pPr>
            <a:r>
              <a:rPr lang="en-GB" sz="1800" b="0" i="0" u="none" strike="noStrike" dirty="0">
                <a:solidFill>
                  <a:srgbClr val="104F75"/>
                </a:solidFill>
                <a:effectLst/>
                <a:latin typeface="Arial" panose="020B0604020202020204" pitchFamily="34" charset="0"/>
                <a:ea typeface="Arial" panose="020B0604020202020204" pitchFamily="34" charset="0"/>
                <a:cs typeface="Arial" panose="020B0604020202020204" pitchFamily="34" charset="0"/>
              </a:rPr>
              <a:t>14</a:t>
            </a:r>
            <a:r>
              <a:rPr lang="en-GB" sz="1800" dirty="0">
                <a:latin typeface="Arial" panose="020B0604020202020204" pitchFamily="34" charset="0"/>
                <a:ea typeface="Arial" panose="020B0604020202020204" pitchFamily="34" charset="0"/>
              </a:rPr>
              <a:t>	</a:t>
            </a:r>
            <a:r>
              <a:rPr lang="en-GB" sz="1800" b="0" i="0" u="none" strike="noStrike" dirty="0">
                <a:solidFill>
                  <a:srgbClr val="104F75"/>
                </a:solidFill>
                <a:effectLst/>
                <a:latin typeface="Arial" panose="020B0604020202020204" pitchFamily="34" charset="0"/>
                <a:ea typeface="Arial" panose="020B0604020202020204" pitchFamily="34" charset="0"/>
                <a:cs typeface="Arial" panose="020B0604020202020204" pitchFamily="34" charset="0"/>
              </a:rPr>
              <a:t>Safeguarding</a:t>
            </a:r>
            <a:endParaRPr lang="en-GB" sz="1800" b="0" i="0" u="none" strike="noStrike" dirty="0">
              <a:effectLst/>
              <a:latin typeface="Arial" panose="020B0604020202020204" pitchFamily="34" charset="0"/>
            </a:endParaRPr>
          </a:p>
          <a:p>
            <a:pPr marL="0" marR="0" indent="0" algn="l" rtl="0" fontAlgn="t">
              <a:lnSpc>
                <a:spcPct val="150000"/>
              </a:lnSpc>
              <a:spcBef>
                <a:spcPts val="0"/>
              </a:spcBef>
              <a:spcAft>
                <a:spcPts val="0"/>
              </a:spcAft>
            </a:pPr>
            <a:r>
              <a:rPr lang="en-GB" sz="1800" b="0" i="0" u="none" strike="noStrike" dirty="0">
                <a:solidFill>
                  <a:srgbClr val="104F75"/>
                </a:solidFill>
                <a:effectLst/>
                <a:latin typeface="Arial" panose="020B0604020202020204" pitchFamily="34" charset="0"/>
                <a:ea typeface="Arial" panose="020B0604020202020204" pitchFamily="34" charset="0"/>
                <a:cs typeface="Arial" panose="020B0604020202020204" pitchFamily="34" charset="0"/>
              </a:rPr>
              <a:t>16</a:t>
            </a:r>
            <a:r>
              <a:rPr lang="en-GB" sz="1800" dirty="0">
                <a:latin typeface="Arial" panose="020B0604020202020204" pitchFamily="34" charset="0"/>
                <a:ea typeface="Arial" panose="020B0604020202020204" pitchFamily="34" charset="0"/>
              </a:rPr>
              <a:t>	</a:t>
            </a:r>
            <a:r>
              <a:rPr lang="en-GB" sz="1800" b="0" i="0" u="none" strike="noStrike" dirty="0">
                <a:solidFill>
                  <a:srgbClr val="104F75"/>
                </a:solidFill>
                <a:effectLst/>
                <a:latin typeface="Arial" panose="020B0604020202020204" pitchFamily="34" charset="0"/>
                <a:ea typeface="Arial" panose="020B0604020202020204" pitchFamily="34" charset="0"/>
                <a:cs typeface="Arial" panose="020B0604020202020204" pitchFamily="34" charset="0"/>
              </a:rPr>
              <a:t>Ground rules</a:t>
            </a:r>
            <a:endParaRPr lang="en-GB" sz="1800" b="0" i="0" u="none" strike="noStrike" dirty="0">
              <a:effectLst/>
              <a:latin typeface="Arial" panose="020B0604020202020204" pitchFamily="34" charset="0"/>
            </a:endParaRPr>
          </a:p>
          <a:p>
            <a:pPr marL="0" marR="0" indent="0" algn="l" rtl="0" fontAlgn="t">
              <a:lnSpc>
                <a:spcPct val="150000"/>
              </a:lnSpc>
              <a:spcBef>
                <a:spcPts val="0"/>
              </a:spcBef>
              <a:spcAft>
                <a:spcPts val="0"/>
              </a:spcAft>
            </a:pPr>
            <a:r>
              <a:rPr lang="en-GB" sz="1800" b="0" i="0" u="none" strike="noStrike" dirty="0">
                <a:solidFill>
                  <a:srgbClr val="104F75"/>
                </a:solidFill>
                <a:effectLst/>
                <a:latin typeface="Arial" panose="020B0604020202020204" pitchFamily="34" charset="0"/>
                <a:ea typeface="Arial" panose="020B0604020202020204" pitchFamily="34" charset="0"/>
                <a:cs typeface="Arial" panose="020B0604020202020204" pitchFamily="34" charset="0"/>
              </a:rPr>
              <a:t>19</a:t>
            </a:r>
            <a:r>
              <a:rPr lang="en-GB" sz="1800" dirty="0">
                <a:latin typeface="Arial" panose="020B0604020202020204" pitchFamily="34" charset="0"/>
                <a:ea typeface="Arial" panose="020B0604020202020204" pitchFamily="34" charset="0"/>
              </a:rPr>
              <a:t>	</a:t>
            </a:r>
            <a:r>
              <a:rPr lang="en-GB" sz="1800" b="1" i="0" u="none" strike="noStrike" dirty="0">
                <a:solidFill>
                  <a:srgbClr val="104F75"/>
                </a:solidFill>
                <a:effectLst/>
                <a:latin typeface="Arial" panose="020B0604020202020204" pitchFamily="34" charset="0"/>
                <a:ea typeface="Arial" panose="020B0604020202020204" pitchFamily="34" charset="0"/>
                <a:cs typeface="Arial" panose="020B0604020202020204" pitchFamily="34" charset="0"/>
              </a:rPr>
              <a:t>Primary curriculum</a:t>
            </a:r>
            <a:endParaRPr lang="en-GB" sz="1800" b="0" i="0" u="none" strike="noStrike" dirty="0">
              <a:effectLst/>
              <a:latin typeface="Arial" panose="020B0604020202020204" pitchFamily="34" charset="0"/>
            </a:endParaRPr>
          </a:p>
          <a:p>
            <a:pPr marL="0" marR="0" indent="0" algn="l" rtl="0" fontAlgn="t">
              <a:lnSpc>
                <a:spcPct val="150000"/>
              </a:lnSpc>
              <a:spcBef>
                <a:spcPts val="0"/>
              </a:spcBef>
              <a:spcAft>
                <a:spcPts val="0"/>
              </a:spcAft>
            </a:pPr>
            <a:r>
              <a:rPr lang="en-GB" sz="1800" b="0" i="0" u="none" strike="noStrike" dirty="0">
                <a:solidFill>
                  <a:srgbClr val="104F75"/>
                </a:solidFill>
                <a:effectLst/>
                <a:latin typeface="Arial" panose="020B0604020202020204" pitchFamily="34" charset="0"/>
                <a:ea typeface="Arial" panose="020B0604020202020204" pitchFamily="34" charset="0"/>
                <a:cs typeface="Arial" panose="020B0604020202020204" pitchFamily="34" charset="0"/>
              </a:rPr>
              <a:t>35</a:t>
            </a:r>
            <a:r>
              <a:rPr lang="en-GB" sz="1800" dirty="0">
                <a:latin typeface="Arial" panose="020B0604020202020204" pitchFamily="34" charset="0"/>
                <a:ea typeface="Arial" panose="020B0604020202020204" pitchFamily="34" charset="0"/>
              </a:rPr>
              <a:t>	</a:t>
            </a:r>
            <a:r>
              <a:rPr lang="en-GB" sz="1800" b="1" i="0" u="none" strike="noStrike" dirty="0">
                <a:solidFill>
                  <a:srgbClr val="104F75"/>
                </a:solidFill>
                <a:effectLst/>
                <a:latin typeface="Arial" panose="020B0604020202020204" pitchFamily="34" charset="0"/>
                <a:ea typeface="Arial" panose="020B0604020202020204" pitchFamily="34" charset="0"/>
                <a:cs typeface="Arial" panose="020B0604020202020204" pitchFamily="34" charset="0"/>
              </a:rPr>
              <a:t>Secondary curriculum</a:t>
            </a:r>
            <a:endParaRPr lang="en-GB" sz="1800" b="0" i="0" u="none" strike="noStrike" dirty="0">
              <a:effectLst/>
              <a:latin typeface="Arial" panose="020B0604020202020204" pitchFamily="34" charset="0"/>
            </a:endParaRPr>
          </a:p>
          <a:p>
            <a:pPr marL="0" marR="0" indent="0" algn="l" rtl="0" fontAlgn="t">
              <a:lnSpc>
                <a:spcPct val="150000"/>
              </a:lnSpc>
              <a:spcBef>
                <a:spcPts val="0"/>
              </a:spcBef>
              <a:spcAft>
                <a:spcPts val="0"/>
              </a:spcAft>
            </a:pPr>
            <a:r>
              <a:rPr lang="en-GB" sz="1800" b="0" i="0" u="none" strike="noStrike" dirty="0">
                <a:solidFill>
                  <a:srgbClr val="104F75"/>
                </a:solidFill>
                <a:effectLst/>
                <a:latin typeface="Arial" panose="020B0604020202020204" pitchFamily="34" charset="0"/>
                <a:ea typeface="Arial" panose="020B0604020202020204" pitchFamily="34" charset="0"/>
                <a:cs typeface="Arial" panose="020B0604020202020204" pitchFamily="34" charset="0"/>
              </a:rPr>
              <a:t>69</a:t>
            </a:r>
            <a:r>
              <a:rPr lang="en-GB" sz="1800" dirty="0">
                <a:latin typeface="Arial" panose="020B0604020202020204" pitchFamily="34" charset="0"/>
                <a:ea typeface="Arial" panose="020B0604020202020204" pitchFamily="34" charset="0"/>
              </a:rPr>
              <a:t>	</a:t>
            </a:r>
            <a:r>
              <a:rPr lang="en-GB" sz="1800" b="0" i="0" u="none" strike="noStrike" dirty="0">
                <a:solidFill>
                  <a:srgbClr val="104F75"/>
                </a:solidFill>
                <a:effectLst/>
                <a:latin typeface="Arial" panose="020B0604020202020204" pitchFamily="34" charset="0"/>
                <a:ea typeface="Arial" panose="020B0604020202020204" pitchFamily="34" charset="0"/>
                <a:cs typeface="Arial" panose="020B0604020202020204" pitchFamily="34" charset="0"/>
              </a:rPr>
              <a:t>Examples of good practice </a:t>
            </a:r>
            <a:endParaRPr lang="en-GB" sz="1800" b="0" i="0" u="none" strike="noStrike" dirty="0">
              <a:effectLst/>
              <a:latin typeface="Arial" panose="020B0604020202020204" pitchFamily="34" charset="0"/>
            </a:endParaRPr>
          </a:p>
          <a:p>
            <a:pPr marL="0" marR="0" indent="0" algn="l" rtl="0" fontAlgn="t">
              <a:lnSpc>
                <a:spcPct val="150000"/>
              </a:lnSpc>
              <a:spcBef>
                <a:spcPts val="0"/>
              </a:spcBef>
              <a:spcAft>
                <a:spcPts val="0"/>
              </a:spcAft>
            </a:pPr>
            <a:r>
              <a:rPr lang="en-GB" sz="1800" b="0" i="0" u="none" strike="noStrike" dirty="0">
                <a:solidFill>
                  <a:srgbClr val="104F75"/>
                </a:solidFill>
                <a:effectLst/>
                <a:latin typeface="Arial" panose="020B0604020202020204" pitchFamily="34" charset="0"/>
                <a:ea typeface="Arial" panose="020B0604020202020204" pitchFamily="34" charset="0"/>
                <a:cs typeface="Arial" panose="020B0604020202020204" pitchFamily="34" charset="0"/>
              </a:rPr>
              <a:t>75</a:t>
            </a:r>
            <a:r>
              <a:rPr lang="en-GB" sz="1800" dirty="0">
                <a:latin typeface="Arial" panose="020B0604020202020204" pitchFamily="34" charset="0"/>
                <a:ea typeface="Arial" panose="020B0604020202020204" pitchFamily="34" charset="0"/>
              </a:rPr>
              <a:t>	</a:t>
            </a:r>
            <a:r>
              <a:rPr lang="en-GB" sz="1800" b="0" i="0" u="none" strike="noStrike" dirty="0">
                <a:solidFill>
                  <a:srgbClr val="104F75"/>
                </a:solidFill>
                <a:effectLst/>
                <a:latin typeface="Arial" panose="020B0604020202020204" pitchFamily="34" charset="0"/>
                <a:ea typeface="Arial" panose="020B0604020202020204" pitchFamily="34" charset="0"/>
                <a:cs typeface="Arial" panose="020B0604020202020204" pitchFamily="34" charset="0"/>
              </a:rPr>
              <a:t>Activities and templates for trainers</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36"/>
        <p:cNvGrpSpPr/>
        <p:nvPr/>
      </p:nvGrpSpPr>
      <p:grpSpPr>
        <a:xfrm>
          <a:off x="0" y="0"/>
          <a:ext cx="0" cy="0"/>
          <a:chOff x="0" y="0"/>
          <a:chExt cx="0" cy="0"/>
        </a:xfrm>
      </p:grpSpPr>
      <p:sp>
        <p:nvSpPr>
          <p:cNvPr id="237" name="Google Shape;237;p44"/>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Legal and illegal harmful substances</a:t>
            </a:r>
            <a:endParaRPr dirty="0"/>
          </a:p>
        </p:txBody>
      </p:sp>
      <p:sp>
        <p:nvSpPr>
          <p:cNvPr id="241" name="Google Shape;241;p44"/>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238" name="Google Shape;238;p44"/>
          <p:cNvSpPr txBox="1">
            <a:spLocks noGrp="1"/>
          </p:cNvSpPr>
          <p:nvPr>
            <p:ph type="body" idx="1"/>
          </p:nvPr>
        </p:nvSpPr>
        <p:spPr>
          <a:xfrm>
            <a:off x="270000" y="1254025"/>
            <a:ext cx="5865600" cy="3200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Give a clear definition of ‘drugs’ (substances that change the way the body or mind works). </a:t>
            </a:r>
            <a:endParaRPr dirty="0"/>
          </a:p>
          <a:p>
            <a:pPr marL="0" lvl="0" indent="0" algn="l" rtl="0">
              <a:lnSpc>
                <a:spcPct val="115000"/>
              </a:lnSpc>
              <a:spcBef>
                <a:spcPts val="1000"/>
              </a:spcBef>
              <a:spcAft>
                <a:spcPts val="0"/>
              </a:spcAft>
              <a:buNone/>
            </a:pPr>
            <a:r>
              <a:rPr lang="en-GB" dirty="0"/>
              <a:t>Teach pupils that there are different types of drugs:</a:t>
            </a:r>
            <a:endParaRPr dirty="0"/>
          </a:p>
          <a:p>
            <a:pPr marL="457200" lvl="0" indent="-317500" algn="l" rtl="0">
              <a:lnSpc>
                <a:spcPct val="115000"/>
              </a:lnSpc>
              <a:spcBef>
                <a:spcPts val="1000"/>
              </a:spcBef>
              <a:spcAft>
                <a:spcPts val="0"/>
              </a:spcAft>
              <a:buSzPts val="1400"/>
              <a:buChar char="●"/>
            </a:pPr>
            <a:r>
              <a:rPr lang="en-GB" b="1" dirty="0"/>
              <a:t>medicines</a:t>
            </a:r>
            <a:r>
              <a:rPr lang="en-GB" dirty="0"/>
              <a:t> (prescribed by a doctor and ‘over the counter’, e.g. paracetamol) </a:t>
            </a:r>
            <a:endParaRPr dirty="0"/>
          </a:p>
          <a:p>
            <a:pPr marL="457200" lvl="0" indent="-317500" algn="l" rtl="0">
              <a:lnSpc>
                <a:spcPct val="115000"/>
              </a:lnSpc>
              <a:spcBef>
                <a:spcPts val="0"/>
              </a:spcBef>
              <a:spcAft>
                <a:spcPts val="0"/>
              </a:spcAft>
              <a:buSzPts val="1400"/>
              <a:buChar char="●"/>
            </a:pPr>
            <a:r>
              <a:rPr lang="en-GB" b="1" dirty="0"/>
              <a:t>legal drugs that are not medicines</a:t>
            </a:r>
            <a:r>
              <a:rPr lang="en-GB" dirty="0"/>
              <a:t> (e.g. alcohol, tobacco and caffeine)</a:t>
            </a:r>
            <a:endParaRPr dirty="0"/>
          </a:p>
          <a:p>
            <a:pPr marL="457200" lvl="0" indent="-317500" algn="l" rtl="0">
              <a:lnSpc>
                <a:spcPct val="115000"/>
              </a:lnSpc>
              <a:spcBef>
                <a:spcPts val="0"/>
              </a:spcBef>
              <a:spcAft>
                <a:spcPts val="0"/>
              </a:spcAft>
              <a:buSzPts val="1400"/>
              <a:buChar char="●"/>
            </a:pPr>
            <a:r>
              <a:rPr lang="en-GB" b="1" dirty="0"/>
              <a:t>illegal drugs </a:t>
            </a:r>
            <a:r>
              <a:rPr lang="en-GB" dirty="0"/>
              <a:t>(give examples if appropriate)</a:t>
            </a:r>
            <a:endParaRPr dirty="0"/>
          </a:p>
          <a:p>
            <a:pPr marL="457200" lvl="0" indent="-317500" algn="l" rtl="0">
              <a:spcBef>
                <a:spcPts val="0"/>
              </a:spcBef>
              <a:spcAft>
                <a:spcPts val="0"/>
              </a:spcAft>
              <a:buSzPts val="1400"/>
              <a:buChar char="●"/>
            </a:pPr>
            <a:r>
              <a:rPr lang="en-GB" b="1" dirty="0"/>
              <a:t>other substances that are misused</a:t>
            </a:r>
            <a:r>
              <a:rPr lang="en-GB" dirty="0"/>
              <a:t> as drugs </a:t>
            </a: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239" name="Google Shape;239;p44"/>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20</a:t>
            </a:fld>
            <a:endParaRPr dirty="0"/>
          </a:p>
        </p:txBody>
      </p:sp>
      <p:sp>
        <p:nvSpPr>
          <p:cNvPr id="240" name="Google Shape;240;p44"/>
          <p:cNvSpPr txBox="1">
            <a:spLocks noGrp="1"/>
          </p:cNvSpPr>
          <p:nvPr>
            <p:ph type="body" idx="2"/>
          </p:nvPr>
        </p:nvSpPr>
        <p:spPr>
          <a:xfrm>
            <a:off x="6178800" y="216425"/>
            <a:ext cx="2695200" cy="2037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facts about legal and illegal harmful substances and associated risks, including smoking, alcohol use and drug-taking.</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45"/>
        <p:cNvGrpSpPr/>
        <p:nvPr/>
      </p:nvGrpSpPr>
      <p:grpSpPr>
        <a:xfrm>
          <a:off x="0" y="0"/>
          <a:ext cx="0" cy="0"/>
          <a:chOff x="0" y="0"/>
          <a:chExt cx="0" cy="0"/>
        </a:xfrm>
      </p:grpSpPr>
      <p:sp>
        <p:nvSpPr>
          <p:cNvPr id="246" name="Google Shape;246;p45"/>
          <p:cNvSpPr txBox="1">
            <a:spLocks noGrp="1"/>
          </p:cNvSpPr>
          <p:nvPr>
            <p:ph type="title"/>
          </p:nvPr>
        </p:nvSpPr>
        <p:spPr>
          <a:xfrm>
            <a:off x="2588100" y="2150850"/>
            <a:ext cx="39678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t>Tobacco</a:t>
            </a:r>
            <a:endParaRPr dirty="0"/>
          </a:p>
        </p:txBody>
      </p:sp>
      <p:sp>
        <p:nvSpPr>
          <p:cNvPr id="247" name="Google Shape;247;p45"/>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21</a:t>
            </a:fld>
            <a:endParaRP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51"/>
        <p:cNvGrpSpPr/>
        <p:nvPr/>
      </p:nvGrpSpPr>
      <p:grpSpPr>
        <a:xfrm>
          <a:off x="0" y="0"/>
          <a:ext cx="0" cy="0"/>
          <a:chOff x="0" y="0"/>
          <a:chExt cx="0" cy="0"/>
        </a:xfrm>
      </p:grpSpPr>
      <p:sp>
        <p:nvSpPr>
          <p:cNvPr id="252" name="Google Shape;252;p46"/>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Smoking basics </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256" name="Google Shape;256;p46"/>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253" name="Google Shape;253;p46"/>
          <p:cNvSpPr txBox="1">
            <a:spLocks noGrp="1"/>
          </p:cNvSpPr>
          <p:nvPr>
            <p:ph type="body" idx="1"/>
          </p:nvPr>
        </p:nvSpPr>
        <p:spPr>
          <a:xfrm>
            <a:off x="270000" y="789000"/>
            <a:ext cx="60498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GB" dirty="0"/>
              <a:t>Explain that smoking is inhaling the smoke from burning tobacco (which is made out of the dried leaves of the tobacco plant). When tobacco is burned it releases dangerous substances including: </a:t>
            </a:r>
            <a:endParaRPr dirty="0"/>
          </a:p>
          <a:p>
            <a:pPr marL="457200" lvl="0" indent="-317500" algn="l" rtl="0">
              <a:lnSpc>
                <a:spcPct val="115000"/>
              </a:lnSpc>
              <a:spcBef>
                <a:spcPts val="1000"/>
              </a:spcBef>
              <a:spcAft>
                <a:spcPts val="0"/>
              </a:spcAft>
              <a:buSzPts val="1400"/>
              <a:buChar char="●"/>
            </a:pPr>
            <a:r>
              <a:rPr lang="en-GB" b="1" dirty="0"/>
              <a:t>tar</a:t>
            </a:r>
            <a:r>
              <a:rPr lang="en-GB" dirty="0"/>
              <a:t> - a toxic substance that damages lungs over time</a:t>
            </a:r>
            <a:endParaRPr dirty="0"/>
          </a:p>
          <a:p>
            <a:pPr marL="457200" lvl="0" indent="-317500" algn="l" rtl="0">
              <a:lnSpc>
                <a:spcPct val="115000"/>
              </a:lnSpc>
              <a:spcBef>
                <a:spcPts val="0"/>
              </a:spcBef>
              <a:spcAft>
                <a:spcPts val="0"/>
              </a:spcAft>
              <a:buSzPts val="1400"/>
              <a:buChar char="●"/>
            </a:pPr>
            <a:r>
              <a:rPr lang="en-GB" b="1" dirty="0"/>
              <a:t>carbon monoxide</a:t>
            </a:r>
            <a:r>
              <a:rPr lang="en-GB" dirty="0"/>
              <a:t> - a toxic gas that is absorbed through the lungs and enters the bloodstream</a:t>
            </a:r>
            <a:endParaRPr dirty="0"/>
          </a:p>
          <a:p>
            <a:pPr marL="0" lvl="0" indent="0" algn="l" rtl="0">
              <a:lnSpc>
                <a:spcPct val="115000"/>
              </a:lnSpc>
              <a:spcBef>
                <a:spcPts val="1000"/>
              </a:spcBef>
              <a:spcAft>
                <a:spcPts val="0"/>
              </a:spcAft>
              <a:buClr>
                <a:schemeClr val="dk1"/>
              </a:buClr>
              <a:buSzPts val="1100"/>
              <a:buFont typeface="Arial"/>
              <a:buNone/>
            </a:pPr>
            <a:r>
              <a:rPr lang="en-GB" dirty="0"/>
              <a:t>Tobacco also contains a </a:t>
            </a:r>
            <a:r>
              <a:rPr lang="en-GB" b="1" dirty="0"/>
              <a:t>highly addictive chemical called nicotine</a:t>
            </a:r>
            <a:r>
              <a:rPr lang="en-GB" dirty="0"/>
              <a:t> which makes it hard to stop smoking.</a:t>
            </a:r>
            <a:endParaRPr dirty="0"/>
          </a:p>
          <a:p>
            <a:pPr marL="0" lvl="0" indent="0" algn="l" rtl="0">
              <a:lnSpc>
                <a:spcPct val="115000"/>
              </a:lnSpc>
              <a:spcBef>
                <a:spcPts val="1000"/>
              </a:spcBef>
              <a:spcAft>
                <a:spcPts val="0"/>
              </a:spcAft>
              <a:buClr>
                <a:schemeClr val="dk1"/>
              </a:buClr>
              <a:buSzPts val="1100"/>
              <a:buFont typeface="Arial"/>
              <a:buNone/>
            </a:pPr>
            <a:r>
              <a:rPr lang="en-GB" dirty="0"/>
              <a:t>Teach pupils about harms of smoking and the</a:t>
            </a:r>
            <a:r>
              <a:rPr lang="en-GB" dirty="0">
                <a:solidFill>
                  <a:schemeClr val="dk1"/>
                </a:solidFill>
              </a:rPr>
              <a:t> </a:t>
            </a:r>
            <a:r>
              <a:rPr lang="en-GB" u="sng" dirty="0">
                <a:solidFill>
                  <a:srgbClr val="0000FF"/>
                </a:solidFill>
                <a:hlinkClick r:id="rId3">
                  <a:extLst>
                    <a:ext uri="{A12FA001-AC4F-418D-AE19-62706E023703}">
                      <ahyp:hlinkClr xmlns:ahyp="http://schemas.microsoft.com/office/drawing/2018/hyperlinkcolor" val="tx"/>
                    </a:ext>
                  </a:extLst>
                </a:hlinkClick>
              </a:rPr>
              <a:t>strong link between smoking and serious health conditions</a:t>
            </a:r>
            <a:r>
              <a:rPr lang="en-GB" dirty="0">
                <a:solidFill>
                  <a:srgbClr val="0000FF"/>
                </a:solidFill>
              </a:rPr>
              <a:t> </a:t>
            </a:r>
            <a:r>
              <a:rPr lang="en-GB" dirty="0"/>
              <a:t>(NHS). </a:t>
            </a:r>
            <a:endParaRPr dirty="0">
              <a:solidFill>
                <a:schemeClr val="dk1"/>
              </a:solidFill>
            </a:endParaRPr>
          </a:p>
          <a:p>
            <a:pPr marL="0" lvl="0" indent="0" algn="l" rtl="0">
              <a:lnSpc>
                <a:spcPct val="115000"/>
              </a:lnSpc>
              <a:spcBef>
                <a:spcPts val="1000"/>
              </a:spcBef>
              <a:spcAft>
                <a:spcPts val="0"/>
              </a:spcAft>
              <a:buSzPts val="1400"/>
              <a:buNone/>
            </a:pPr>
            <a:endParaRPr dirty="0"/>
          </a:p>
          <a:p>
            <a:pPr marL="0" lvl="0" indent="0" algn="l" rtl="0">
              <a:lnSpc>
                <a:spcPct val="115000"/>
              </a:lnSpc>
              <a:spcBef>
                <a:spcPts val="1600"/>
              </a:spcBef>
              <a:spcAft>
                <a:spcPts val="1600"/>
              </a:spcAft>
              <a:buSzPts val="1400"/>
              <a:buNone/>
            </a:pPr>
            <a:endParaRPr dirty="0">
              <a:solidFill>
                <a:schemeClr val="dk1"/>
              </a:solidFill>
            </a:endParaRPr>
          </a:p>
        </p:txBody>
      </p:sp>
      <p:sp>
        <p:nvSpPr>
          <p:cNvPr id="255" name="Google Shape;255;p46"/>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22</a:t>
            </a:fld>
            <a:endParaRPr dirty="0"/>
          </a:p>
        </p:txBody>
      </p:sp>
      <p:sp>
        <p:nvSpPr>
          <p:cNvPr id="254" name="Google Shape;254;p46"/>
          <p:cNvSpPr txBox="1">
            <a:spLocks noGrp="1"/>
          </p:cNvSpPr>
          <p:nvPr>
            <p:ph type="body" idx="2"/>
          </p:nvPr>
        </p:nvSpPr>
        <p:spPr>
          <a:xfrm>
            <a:off x="6178800" y="216425"/>
            <a:ext cx="2695200" cy="2037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facts about legal and illegal harmful substances and associated risks, including smoking, alcohol use and drug-taking.</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60"/>
        <p:cNvGrpSpPr/>
        <p:nvPr/>
      </p:nvGrpSpPr>
      <p:grpSpPr>
        <a:xfrm>
          <a:off x="0" y="0"/>
          <a:ext cx="0" cy="0"/>
          <a:chOff x="0" y="0"/>
          <a:chExt cx="0" cy="0"/>
        </a:xfrm>
      </p:grpSpPr>
      <p:sp>
        <p:nvSpPr>
          <p:cNvPr id="261" name="Google Shape;261;p47"/>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Smoking risks and dangers </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265" name="Google Shape;265;p47"/>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262" name="Google Shape;262;p47"/>
          <p:cNvSpPr txBox="1">
            <a:spLocks noGrp="1"/>
          </p:cNvSpPr>
          <p:nvPr>
            <p:ph type="body" idx="1"/>
          </p:nvPr>
        </p:nvSpPr>
        <p:spPr>
          <a:xfrm>
            <a:off x="270000" y="789000"/>
            <a:ext cx="577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Explain that smoking is </a:t>
            </a:r>
            <a:r>
              <a:rPr lang="en-GB" b="1" dirty="0"/>
              <a:t>one of the biggest causes of death and illness</a:t>
            </a:r>
            <a:r>
              <a:rPr lang="en-GB" dirty="0"/>
              <a:t> in the UK. For example, it can: </a:t>
            </a:r>
            <a:endParaRPr dirty="0"/>
          </a:p>
          <a:p>
            <a:pPr marL="457200" lvl="0" indent="-317500" algn="l" rtl="0">
              <a:lnSpc>
                <a:spcPct val="115000"/>
              </a:lnSpc>
              <a:spcBef>
                <a:spcPts val="1000"/>
              </a:spcBef>
              <a:spcAft>
                <a:spcPts val="0"/>
              </a:spcAft>
              <a:buSzPts val="1400"/>
              <a:buChar char="●"/>
            </a:pPr>
            <a:r>
              <a:rPr lang="en-GB" dirty="0"/>
              <a:t>cause cancer in various parts of the body (including lungs, mouth, bowel and liver)</a:t>
            </a:r>
            <a:endParaRPr dirty="0"/>
          </a:p>
          <a:p>
            <a:pPr marL="457200" lvl="0" indent="-317500" algn="l" rtl="0">
              <a:lnSpc>
                <a:spcPct val="115000"/>
              </a:lnSpc>
              <a:spcBef>
                <a:spcPts val="0"/>
              </a:spcBef>
              <a:spcAft>
                <a:spcPts val="0"/>
              </a:spcAft>
              <a:buSzPts val="1400"/>
              <a:buChar char="●"/>
            </a:pPr>
            <a:r>
              <a:rPr lang="en-GB" dirty="0"/>
              <a:t>damage your lungs, leading to lung diseases that make breathing difficult </a:t>
            </a:r>
            <a:endParaRPr dirty="0"/>
          </a:p>
          <a:p>
            <a:pPr marL="457200" lvl="0" indent="-317500" algn="l" rtl="0">
              <a:lnSpc>
                <a:spcPct val="115000"/>
              </a:lnSpc>
              <a:spcBef>
                <a:spcPts val="0"/>
              </a:spcBef>
              <a:spcAft>
                <a:spcPts val="0"/>
              </a:spcAft>
              <a:buSzPts val="1400"/>
              <a:buChar char="●"/>
            </a:pPr>
            <a:r>
              <a:rPr lang="en-GB" dirty="0"/>
              <a:t>increase the risk of a heart attack and stroke</a:t>
            </a:r>
            <a:endParaRPr dirty="0"/>
          </a:p>
          <a:p>
            <a:pPr marL="457200" lvl="0" indent="-317500" algn="l" rtl="0">
              <a:lnSpc>
                <a:spcPct val="115000"/>
              </a:lnSpc>
              <a:spcBef>
                <a:spcPts val="0"/>
              </a:spcBef>
              <a:spcAft>
                <a:spcPts val="0"/>
              </a:spcAft>
              <a:buSzPts val="1400"/>
              <a:buChar char="●"/>
            </a:pPr>
            <a:r>
              <a:rPr lang="en-GB" dirty="0"/>
              <a:t>make asthma and the common cold worse</a:t>
            </a:r>
            <a:endParaRPr dirty="0"/>
          </a:p>
          <a:p>
            <a:pPr marL="0" lvl="0" indent="0" algn="l" rtl="0">
              <a:lnSpc>
                <a:spcPct val="115000"/>
              </a:lnSpc>
              <a:spcBef>
                <a:spcPts val="1000"/>
              </a:spcBef>
              <a:spcAft>
                <a:spcPts val="0"/>
              </a:spcAft>
              <a:buNone/>
            </a:pPr>
            <a:r>
              <a:rPr lang="en-GB" dirty="0"/>
              <a:t>Bear in mind that these facts may scare pupils who have parents who smoke. </a:t>
            </a:r>
            <a:endParaRPr dirty="0"/>
          </a:p>
          <a:p>
            <a:pPr marL="457200" lvl="0" indent="0" algn="l" rtl="0">
              <a:lnSpc>
                <a:spcPct val="115000"/>
              </a:lnSpc>
              <a:spcBef>
                <a:spcPts val="1000"/>
              </a:spcBef>
              <a:spcAft>
                <a:spcPts val="0"/>
              </a:spcAft>
              <a:buNone/>
            </a:pPr>
            <a:endParaRPr dirty="0"/>
          </a:p>
          <a:p>
            <a:pPr marL="0" lvl="0" indent="0" algn="l" rtl="0">
              <a:lnSpc>
                <a:spcPct val="115000"/>
              </a:lnSpc>
              <a:spcBef>
                <a:spcPts val="1000"/>
              </a:spcBef>
              <a:spcAft>
                <a:spcPts val="1600"/>
              </a:spcAft>
              <a:buSzPts val="1400"/>
              <a:buNone/>
            </a:pPr>
            <a:endParaRPr dirty="0">
              <a:solidFill>
                <a:schemeClr val="dk1"/>
              </a:solidFill>
            </a:endParaRPr>
          </a:p>
        </p:txBody>
      </p:sp>
      <p:sp>
        <p:nvSpPr>
          <p:cNvPr id="263" name="Google Shape;263;p47"/>
          <p:cNvSpPr txBox="1">
            <a:spLocks noGrp="1"/>
          </p:cNvSpPr>
          <p:nvPr>
            <p:ph type="body" idx="2"/>
          </p:nvPr>
        </p:nvSpPr>
        <p:spPr>
          <a:xfrm>
            <a:off x="6178800" y="216425"/>
            <a:ext cx="2695200" cy="2037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facts about legal and illegal harmful substances and associated risks, including smoking, alcohol use and drug-taking.</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264" name="Google Shape;264;p47"/>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23</a:t>
            </a:fld>
            <a:endParaRP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69"/>
        <p:cNvGrpSpPr/>
        <p:nvPr/>
      </p:nvGrpSpPr>
      <p:grpSpPr>
        <a:xfrm>
          <a:off x="0" y="0"/>
          <a:ext cx="0" cy="0"/>
          <a:chOff x="0" y="0"/>
          <a:chExt cx="0" cy="0"/>
        </a:xfrm>
      </p:grpSpPr>
      <p:sp>
        <p:nvSpPr>
          <p:cNvPr id="270" name="Google Shape;270;p48"/>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Passive smoking</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274" name="Google Shape;274;p48"/>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271" name="Google Shape;271;p48"/>
          <p:cNvSpPr txBox="1">
            <a:spLocks noGrp="1"/>
          </p:cNvSpPr>
          <p:nvPr>
            <p:ph type="body" idx="1"/>
          </p:nvPr>
        </p:nvSpPr>
        <p:spPr>
          <a:xfrm>
            <a:off x="270000" y="789000"/>
            <a:ext cx="577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dirty="0"/>
              <a:t>Teach pupils that all of the risks for smoking can also occur as a result of </a:t>
            </a:r>
            <a:r>
              <a:rPr lang="en-GB" b="1" dirty="0"/>
              <a:t>‘passive smoking’</a:t>
            </a:r>
            <a:r>
              <a:rPr lang="en-GB" dirty="0"/>
              <a:t>. This is when people accidentally breathe in other people’s smoke.</a:t>
            </a:r>
            <a:endParaRPr dirty="0"/>
          </a:p>
          <a:p>
            <a:pPr marL="0" lvl="0" indent="0" algn="l" rtl="0">
              <a:lnSpc>
                <a:spcPct val="115000"/>
              </a:lnSpc>
              <a:spcBef>
                <a:spcPts val="1000"/>
              </a:spcBef>
              <a:spcAft>
                <a:spcPts val="0"/>
              </a:spcAft>
              <a:buSzPts val="1400"/>
              <a:buNone/>
            </a:pPr>
            <a:r>
              <a:rPr lang="en-GB" dirty="0"/>
              <a:t>Babies and children are particularly vulnerable to the effects of second-hand smoke. </a:t>
            </a:r>
            <a:endParaRPr dirty="0"/>
          </a:p>
          <a:p>
            <a:pPr marL="0" lvl="0" indent="0" algn="l" rtl="0">
              <a:lnSpc>
                <a:spcPct val="115000"/>
              </a:lnSpc>
              <a:spcBef>
                <a:spcPts val="1000"/>
              </a:spcBef>
              <a:spcAft>
                <a:spcPts val="0"/>
              </a:spcAft>
              <a:buSzPts val="1400"/>
              <a:buNone/>
            </a:pPr>
            <a:r>
              <a:rPr lang="en-GB" dirty="0"/>
              <a:t>Explain that due to the risks of passive smoking, it is against the law to smoke in workplaces, enclosed public buildings and on public transport.</a:t>
            </a:r>
            <a:endParaRPr dirty="0"/>
          </a:p>
          <a:p>
            <a:pPr marL="0" lvl="0" indent="0" algn="l" rtl="0">
              <a:lnSpc>
                <a:spcPct val="115000"/>
              </a:lnSpc>
              <a:spcBef>
                <a:spcPts val="1000"/>
              </a:spcBef>
              <a:spcAft>
                <a:spcPts val="0"/>
              </a:spcAft>
              <a:buNone/>
            </a:pPr>
            <a:r>
              <a:rPr lang="en-GB" dirty="0"/>
              <a:t>Explain that it is also illegal to smoke in an enclosed  private vehicle if someone under 18 is also present.</a:t>
            </a:r>
          </a:p>
          <a:p>
            <a:pPr marL="0" lvl="0" indent="0" algn="l" rtl="0">
              <a:lnSpc>
                <a:spcPct val="115000"/>
              </a:lnSpc>
              <a:spcBef>
                <a:spcPts val="1000"/>
              </a:spcBef>
              <a:spcAft>
                <a:spcPts val="0"/>
              </a:spcAft>
              <a:buNone/>
            </a:pPr>
            <a:r>
              <a:rPr lang="en-GB" dirty="0"/>
              <a:t>Read more about </a:t>
            </a:r>
            <a:r>
              <a:rPr lang="en-GB" u="sng" dirty="0">
                <a:solidFill>
                  <a:srgbClr val="0000FF"/>
                </a:solidFill>
                <a:hlinkClick r:id="rId3">
                  <a:extLst>
                    <a:ext uri="{A12FA001-AC4F-418D-AE19-62706E023703}">
                      <ahyp:hlinkClr xmlns:ahyp="http://schemas.microsoft.com/office/drawing/2018/hyperlinkcolor" val="tx"/>
                    </a:ext>
                  </a:extLst>
                </a:hlinkClick>
              </a:rPr>
              <a:t>passive smoking</a:t>
            </a:r>
            <a:r>
              <a:rPr lang="en-GB" dirty="0">
                <a:solidFill>
                  <a:srgbClr val="0000FF"/>
                </a:solidFill>
              </a:rPr>
              <a:t> </a:t>
            </a:r>
            <a:r>
              <a:rPr lang="en-GB" dirty="0"/>
              <a:t>on NHS.UK.</a:t>
            </a:r>
            <a:endParaRPr dirty="0"/>
          </a:p>
          <a:p>
            <a:pPr marL="0" lvl="0" indent="0" algn="l" rtl="0">
              <a:lnSpc>
                <a:spcPct val="115000"/>
              </a:lnSpc>
              <a:spcBef>
                <a:spcPts val="1000"/>
              </a:spcBef>
              <a:spcAft>
                <a:spcPts val="0"/>
              </a:spcAft>
              <a:buNone/>
            </a:pPr>
            <a:endParaRPr dirty="0"/>
          </a:p>
          <a:p>
            <a:pPr marL="0" lvl="0" indent="0" algn="l" rtl="0">
              <a:lnSpc>
                <a:spcPct val="115000"/>
              </a:lnSpc>
              <a:spcBef>
                <a:spcPts val="1600"/>
              </a:spcBef>
              <a:spcAft>
                <a:spcPts val="0"/>
              </a:spcAft>
              <a:buSzPts val="1400"/>
              <a:buNone/>
            </a:pPr>
            <a:endParaRPr dirty="0"/>
          </a:p>
          <a:p>
            <a:pPr marL="0" lvl="0" indent="0" algn="l" rtl="0">
              <a:lnSpc>
                <a:spcPct val="115000"/>
              </a:lnSpc>
              <a:spcBef>
                <a:spcPts val="1600"/>
              </a:spcBef>
              <a:spcAft>
                <a:spcPts val="0"/>
              </a:spcAft>
              <a:buSzPts val="1400"/>
              <a:buNone/>
            </a:pPr>
            <a:endParaRPr dirty="0"/>
          </a:p>
          <a:p>
            <a:pPr marL="0" lvl="0" indent="0" algn="l" rtl="0">
              <a:lnSpc>
                <a:spcPct val="115000"/>
              </a:lnSpc>
              <a:spcBef>
                <a:spcPts val="1600"/>
              </a:spcBef>
              <a:spcAft>
                <a:spcPts val="0"/>
              </a:spcAft>
              <a:buSzPts val="1400"/>
              <a:buNone/>
            </a:pPr>
            <a:endParaRPr dirty="0"/>
          </a:p>
          <a:p>
            <a:pPr marL="0" lvl="0" indent="0" algn="l" rtl="0">
              <a:lnSpc>
                <a:spcPct val="115000"/>
              </a:lnSpc>
              <a:spcBef>
                <a:spcPts val="1600"/>
              </a:spcBef>
              <a:spcAft>
                <a:spcPts val="0"/>
              </a:spcAft>
              <a:buSzPts val="1400"/>
              <a:buNone/>
            </a:pPr>
            <a:endParaRPr dirty="0"/>
          </a:p>
          <a:p>
            <a:pPr marL="0" lvl="0" indent="0" algn="l" rtl="0">
              <a:lnSpc>
                <a:spcPct val="115000"/>
              </a:lnSpc>
              <a:spcBef>
                <a:spcPts val="1600"/>
              </a:spcBef>
              <a:spcAft>
                <a:spcPts val="0"/>
              </a:spcAft>
              <a:buSzPts val="1400"/>
              <a:buNone/>
            </a:pPr>
            <a:endParaRPr dirty="0"/>
          </a:p>
          <a:p>
            <a:pPr marL="0" lvl="0" indent="0" algn="l" rtl="0">
              <a:lnSpc>
                <a:spcPct val="115000"/>
              </a:lnSpc>
              <a:spcBef>
                <a:spcPts val="1600"/>
              </a:spcBef>
              <a:spcAft>
                <a:spcPts val="1600"/>
              </a:spcAft>
              <a:buSzPts val="1400"/>
              <a:buNone/>
            </a:pPr>
            <a:endParaRPr dirty="0">
              <a:solidFill>
                <a:schemeClr val="dk1"/>
              </a:solidFill>
            </a:endParaRPr>
          </a:p>
        </p:txBody>
      </p:sp>
      <p:sp>
        <p:nvSpPr>
          <p:cNvPr id="272" name="Google Shape;272;p48"/>
          <p:cNvSpPr txBox="1">
            <a:spLocks noGrp="1"/>
          </p:cNvSpPr>
          <p:nvPr>
            <p:ph type="body" idx="2"/>
          </p:nvPr>
        </p:nvSpPr>
        <p:spPr>
          <a:xfrm>
            <a:off x="6178800" y="216425"/>
            <a:ext cx="2695200" cy="2037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facts about legal and illegal harmful substances and associated risks, including smoking, alcohol use and drug-taking.</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273" name="Google Shape;273;p48"/>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24</a:t>
            </a:fld>
            <a:endParaRP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78"/>
        <p:cNvGrpSpPr/>
        <p:nvPr/>
      </p:nvGrpSpPr>
      <p:grpSpPr>
        <a:xfrm>
          <a:off x="0" y="0"/>
          <a:ext cx="0" cy="0"/>
          <a:chOff x="0" y="0"/>
          <a:chExt cx="0" cy="0"/>
        </a:xfrm>
      </p:grpSpPr>
      <p:sp>
        <p:nvSpPr>
          <p:cNvPr id="279" name="Google Shape;279;p49"/>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E-cigarettes (vaping)</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283" name="Google Shape;283;p49"/>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280" name="Google Shape;280;p49"/>
          <p:cNvSpPr txBox="1">
            <a:spLocks noGrp="1"/>
          </p:cNvSpPr>
          <p:nvPr>
            <p:ph type="body" idx="1"/>
          </p:nvPr>
        </p:nvSpPr>
        <p:spPr>
          <a:xfrm>
            <a:off x="270000" y="789000"/>
            <a:ext cx="59640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dirty="0"/>
              <a:t>Teach pupils that e-cigarettes allow someone to inhale nicotine in a vapour instead of through tobacco smoke.</a:t>
            </a:r>
            <a:endParaRPr dirty="0"/>
          </a:p>
          <a:p>
            <a:pPr marL="0" lvl="0" indent="0" algn="l" rtl="0">
              <a:lnSpc>
                <a:spcPct val="115000"/>
              </a:lnSpc>
              <a:spcBef>
                <a:spcPts val="1000"/>
              </a:spcBef>
              <a:spcAft>
                <a:spcPts val="0"/>
              </a:spcAft>
              <a:buNone/>
            </a:pPr>
            <a:r>
              <a:rPr lang="en-GB" dirty="0"/>
              <a:t>People sometimes use e-cigarettes when they are trying to give up smoking. However, vaping also carries risks, and no-one should start vaping unless they are trying to give up smoking, because:</a:t>
            </a:r>
            <a:endParaRPr dirty="0"/>
          </a:p>
          <a:p>
            <a:pPr marL="457200" lvl="0" indent="-317500" algn="l" rtl="0">
              <a:lnSpc>
                <a:spcPct val="115000"/>
              </a:lnSpc>
              <a:spcBef>
                <a:spcPts val="1000"/>
              </a:spcBef>
              <a:spcAft>
                <a:spcPts val="0"/>
              </a:spcAft>
              <a:buSzPts val="1400"/>
              <a:buChar char="●"/>
            </a:pPr>
            <a:r>
              <a:rPr lang="en-GB" dirty="0"/>
              <a:t>e-cigarette liquid/vapour still contains low levels of </a:t>
            </a:r>
            <a:r>
              <a:rPr lang="en-GB" b="1" dirty="0"/>
              <a:t>potentially harmful chemicals</a:t>
            </a:r>
            <a:r>
              <a:rPr lang="en-GB" dirty="0"/>
              <a:t> </a:t>
            </a:r>
            <a:endParaRPr dirty="0"/>
          </a:p>
          <a:p>
            <a:pPr marL="457200" lvl="0" indent="-317500" algn="l" rtl="0">
              <a:lnSpc>
                <a:spcPct val="115000"/>
              </a:lnSpc>
              <a:spcBef>
                <a:spcPts val="0"/>
              </a:spcBef>
              <a:spcAft>
                <a:spcPts val="0"/>
              </a:spcAft>
              <a:buSzPts val="1400"/>
              <a:buChar char="●"/>
            </a:pPr>
            <a:r>
              <a:rPr lang="en-GB" dirty="0"/>
              <a:t>the</a:t>
            </a:r>
            <a:r>
              <a:rPr lang="en-GB" b="1" dirty="0"/>
              <a:t> long-term health risks</a:t>
            </a:r>
            <a:r>
              <a:rPr lang="en-GB" dirty="0"/>
              <a:t> of vaping (e.g. to heart, lungs and blood vessels) are not known</a:t>
            </a:r>
            <a:endParaRPr dirty="0"/>
          </a:p>
          <a:p>
            <a:pPr marL="457200" lvl="0" indent="-317500" algn="l" rtl="0">
              <a:lnSpc>
                <a:spcPct val="115000"/>
              </a:lnSpc>
              <a:spcBef>
                <a:spcPts val="0"/>
              </a:spcBef>
              <a:spcAft>
                <a:spcPts val="0"/>
              </a:spcAft>
              <a:buSzPts val="1400"/>
              <a:buChar char="●"/>
            </a:pPr>
            <a:r>
              <a:rPr lang="en-GB" dirty="0"/>
              <a:t>most e-cigarettes contain </a:t>
            </a:r>
            <a:r>
              <a:rPr lang="en-GB" b="1" dirty="0"/>
              <a:t>addictive nicotine</a:t>
            </a:r>
            <a:endParaRPr b="1" dirty="0"/>
          </a:p>
          <a:p>
            <a:pPr marL="0" lvl="0" indent="0" algn="l" rtl="0">
              <a:lnSpc>
                <a:spcPct val="115000"/>
              </a:lnSpc>
              <a:spcBef>
                <a:spcPts val="1000"/>
              </a:spcBef>
              <a:spcAft>
                <a:spcPts val="0"/>
              </a:spcAft>
              <a:buSzPts val="1400"/>
              <a:buNone/>
            </a:pPr>
            <a:endParaRPr dirty="0"/>
          </a:p>
          <a:p>
            <a:pPr marL="0" lvl="0" indent="0" algn="l" rtl="0">
              <a:lnSpc>
                <a:spcPct val="115000"/>
              </a:lnSpc>
              <a:spcBef>
                <a:spcPts val="1600"/>
              </a:spcBef>
              <a:spcAft>
                <a:spcPts val="1600"/>
              </a:spcAft>
              <a:buSzPts val="1400"/>
              <a:buNone/>
            </a:pPr>
            <a:endParaRPr dirty="0">
              <a:solidFill>
                <a:schemeClr val="dk1"/>
              </a:solidFill>
            </a:endParaRPr>
          </a:p>
        </p:txBody>
      </p:sp>
      <p:sp>
        <p:nvSpPr>
          <p:cNvPr id="282" name="Google Shape;282;p49"/>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25</a:t>
            </a:fld>
            <a:endParaRPr dirty="0"/>
          </a:p>
        </p:txBody>
      </p:sp>
      <p:sp>
        <p:nvSpPr>
          <p:cNvPr id="281" name="Google Shape;281;p49"/>
          <p:cNvSpPr txBox="1">
            <a:spLocks noGrp="1"/>
          </p:cNvSpPr>
          <p:nvPr>
            <p:ph type="body" idx="2"/>
          </p:nvPr>
        </p:nvSpPr>
        <p:spPr>
          <a:xfrm>
            <a:off x="6178800" y="216425"/>
            <a:ext cx="2695200" cy="2037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facts about legal and illegal harmful substances and associated risks, including smoking, alcohol use and drug-taking.</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87"/>
        <p:cNvGrpSpPr/>
        <p:nvPr/>
      </p:nvGrpSpPr>
      <p:grpSpPr>
        <a:xfrm>
          <a:off x="0" y="0"/>
          <a:ext cx="0" cy="0"/>
          <a:chOff x="0" y="0"/>
          <a:chExt cx="0" cy="0"/>
        </a:xfrm>
      </p:grpSpPr>
      <p:sp>
        <p:nvSpPr>
          <p:cNvPr id="288" name="Google Shape;288;p50"/>
          <p:cNvSpPr txBox="1">
            <a:spLocks noGrp="1"/>
          </p:cNvSpPr>
          <p:nvPr>
            <p:ph type="title"/>
          </p:nvPr>
        </p:nvSpPr>
        <p:spPr>
          <a:xfrm>
            <a:off x="2588100" y="2150850"/>
            <a:ext cx="39678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t>Alcohol</a:t>
            </a:r>
            <a:endParaRPr dirty="0"/>
          </a:p>
        </p:txBody>
      </p:sp>
      <p:sp>
        <p:nvSpPr>
          <p:cNvPr id="289" name="Google Shape;289;p50"/>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26</a:t>
            </a:fld>
            <a:endParaRP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93"/>
        <p:cNvGrpSpPr/>
        <p:nvPr/>
      </p:nvGrpSpPr>
      <p:grpSpPr>
        <a:xfrm>
          <a:off x="0" y="0"/>
          <a:ext cx="0" cy="0"/>
          <a:chOff x="0" y="0"/>
          <a:chExt cx="0" cy="0"/>
        </a:xfrm>
      </p:grpSpPr>
      <p:sp>
        <p:nvSpPr>
          <p:cNvPr id="294" name="Google Shape;294;p51"/>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Alcohol use (1)</a:t>
            </a:r>
            <a:endParaRPr dirty="0"/>
          </a:p>
        </p:txBody>
      </p:sp>
      <p:sp>
        <p:nvSpPr>
          <p:cNvPr id="298" name="Google Shape;298;p51"/>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295" name="Google Shape;295;p51"/>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Teach that alcohol is a clear liquid drug (chemical name - ethanol). It is found in different amounts in alcoholic drinks such as beer, wine and spirits. </a:t>
            </a:r>
            <a:endParaRPr dirty="0"/>
          </a:p>
          <a:p>
            <a:pPr marL="0" lvl="0" indent="0" algn="l" rtl="0">
              <a:lnSpc>
                <a:spcPct val="115000"/>
              </a:lnSpc>
              <a:spcBef>
                <a:spcPts val="1000"/>
              </a:spcBef>
              <a:spcAft>
                <a:spcPts val="0"/>
              </a:spcAft>
              <a:buNone/>
            </a:pPr>
            <a:r>
              <a:rPr lang="en-GB" dirty="0"/>
              <a:t>Acknowledge that </a:t>
            </a:r>
            <a:r>
              <a:rPr lang="en-GB" b="1" dirty="0"/>
              <a:t>many adults drink alcohol, e.g. in social situations</a:t>
            </a:r>
            <a:r>
              <a:rPr lang="en-GB" dirty="0"/>
              <a:t>.</a:t>
            </a:r>
            <a:endParaRPr dirty="0"/>
          </a:p>
          <a:p>
            <a:pPr marL="0" lvl="0" indent="0" algn="l" rtl="0">
              <a:spcBef>
                <a:spcPts val="1000"/>
              </a:spcBef>
              <a:spcAft>
                <a:spcPts val="0"/>
              </a:spcAft>
              <a:buClr>
                <a:schemeClr val="dk1"/>
              </a:buClr>
              <a:buSzPts val="1100"/>
              <a:buFont typeface="Arial"/>
              <a:buNone/>
            </a:pPr>
            <a:r>
              <a:rPr lang="en-GB" dirty="0"/>
              <a:t>Explain that </a:t>
            </a:r>
            <a:r>
              <a:rPr lang="en-GB" b="1" dirty="0"/>
              <a:t>many people also choose not to drink</a:t>
            </a:r>
            <a:r>
              <a:rPr lang="en-GB" dirty="0"/>
              <a:t> any alcohol, introducing vocabulary such as ‘teetotal’.</a:t>
            </a:r>
            <a:endParaRPr dirty="0"/>
          </a:p>
          <a:p>
            <a:pPr marL="0" lvl="0" indent="0" algn="l" rtl="0">
              <a:spcBef>
                <a:spcPts val="1000"/>
              </a:spcBef>
              <a:spcAft>
                <a:spcPts val="0"/>
              </a:spcAft>
              <a:buClr>
                <a:schemeClr val="dk1"/>
              </a:buClr>
              <a:buSzPts val="1100"/>
              <a:buFont typeface="Arial"/>
              <a:buNone/>
            </a:pPr>
            <a:r>
              <a:rPr lang="en-GB" dirty="0"/>
              <a:t>Teachers may also refer to faith perspectives, e.g. that some religions prohibit / strongly discourage drinking alcohol.</a:t>
            </a:r>
            <a:endParaRPr dirty="0"/>
          </a:p>
          <a:p>
            <a:pPr marL="0" lvl="0" indent="0" algn="l" rtl="0">
              <a:lnSpc>
                <a:spcPct val="115000"/>
              </a:lnSpc>
              <a:spcBef>
                <a:spcPts val="1000"/>
              </a:spcBef>
              <a:spcAft>
                <a:spcPts val="0"/>
              </a:spcAft>
              <a:buNone/>
            </a:pPr>
            <a:r>
              <a:rPr lang="en-GB" dirty="0"/>
              <a:t> </a:t>
            </a:r>
            <a:endParaRPr dirty="0"/>
          </a:p>
          <a:p>
            <a:pPr marL="0" lvl="0" indent="0" algn="l" rtl="0">
              <a:lnSpc>
                <a:spcPct val="115000"/>
              </a:lnSpc>
              <a:spcBef>
                <a:spcPts val="1000"/>
              </a:spcBef>
              <a:spcAft>
                <a:spcPts val="0"/>
              </a:spcAft>
              <a:buNone/>
            </a:pPr>
            <a:endParaRPr dirty="0"/>
          </a:p>
          <a:p>
            <a:pPr marL="0" lvl="0" indent="0" algn="l" rtl="0">
              <a:lnSpc>
                <a:spcPct val="115000"/>
              </a:lnSpc>
              <a:spcBef>
                <a:spcPts val="100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296" name="Google Shape;296;p51"/>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27</a:t>
            </a:fld>
            <a:endParaRPr dirty="0"/>
          </a:p>
        </p:txBody>
      </p:sp>
      <p:sp>
        <p:nvSpPr>
          <p:cNvPr id="297" name="Google Shape;297;p51"/>
          <p:cNvSpPr txBox="1">
            <a:spLocks noGrp="1"/>
          </p:cNvSpPr>
          <p:nvPr>
            <p:ph type="body" idx="2"/>
          </p:nvPr>
        </p:nvSpPr>
        <p:spPr>
          <a:xfrm>
            <a:off x="6178800" y="216425"/>
            <a:ext cx="2695200" cy="2037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facts about legal and illegal harmful substances and associated risks, including smoking, alcohol use and drug-taking.</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02"/>
        <p:cNvGrpSpPr/>
        <p:nvPr/>
      </p:nvGrpSpPr>
      <p:grpSpPr>
        <a:xfrm>
          <a:off x="0" y="0"/>
          <a:ext cx="0" cy="0"/>
          <a:chOff x="0" y="0"/>
          <a:chExt cx="0" cy="0"/>
        </a:xfrm>
      </p:grpSpPr>
      <p:sp>
        <p:nvSpPr>
          <p:cNvPr id="303" name="Google Shape;303;p52"/>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Alcohol use (2)</a:t>
            </a:r>
            <a:endParaRPr dirty="0"/>
          </a:p>
        </p:txBody>
      </p:sp>
      <p:sp>
        <p:nvSpPr>
          <p:cNvPr id="307" name="Google Shape;307;p52"/>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304" name="Google Shape;304;p52"/>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Begin to introduce pupils to the </a:t>
            </a:r>
            <a:r>
              <a:rPr lang="en-GB" u="sng" dirty="0">
                <a:solidFill>
                  <a:srgbClr val="0000FF"/>
                </a:solidFill>
                <a:hlinkClick r:id="rId3">
                  <a:extLst>
                    <a:ext uri="{A12FA001-AC4F-418D-AE19-62706E023703}">
                      <ahyp:hlinkClr xmlns:ahyp="http://schemas.microsoft.com/office/drawing/2018/hyperlinkcolor" val="tx"/>
                    </a:ext>
                  </a:extLst>
                </a:hlinkClick>
              </a:rPr>
              <a:t>risks of alcohol</a:t>
            </a:r>
            <a:r>
              <a:rPr lang="en-GB" dirty="0">
                <a:solidFill>
                  <a:srgbClr val="0000FF"/>
                </a:solidFill>
              </a:rPr>
              <a:t> </a:t>
            </a:r>
            <a:r>
              <a:rPr lang="en-GB" dirty="0"/>
              <a:t>to physical and mental health (e.g. cancers, stroke, heart disease, liver disease, alcohol poisoning). </a:t>
            </a:r>
            <a:endParaRPr dirty="0"/>
          </a:p>
          <a:p>
            <a:pPr marL="0" lvl="0" indent="0" algn="l" rtl="0">
              <a:lnSpc>
                <a:spcPct val="115000"/>
              </a:lnSpc>
              <a:spcBef>
                <a:spcPts val="1000"/>
              </a:spcBef>
              <a:spcAft>
                <a:spcPts val="0"/>
              </a:spcAft>
              <a:buNone/>
            </a:pPr>
            <a:r>
              <a:rPr lang="en-GB" dirty="0"/>
              <a:t>Explain that when adults drink more than a certain amount (NHS guidelines) the risks increase. </a:t>
            </a:r>
            <a:endParaRPr dirty="0"/>
          </a:p>
          <a:p>
            <a:pPr marL="0" lvl="0" indent="0" algn="l" rtl="0">
              <a:spcBef>
                <a:spcPts val="1000"/>
              </a:spcBef>
              <a:spcAft>
                <a:spcPts val="0"/>
              </a:spcAft>
              <a:buNone/>
            </a:pPr>
            <a:r>
              <a:rPr lang="en-GB" dirty="0"/>
              <a:t>Teach that </a:t>
            </a:r>
            <a:r>
              <a:rPr lang="en-GB" b="1" dirty="0"/>
              <a:t>alcohol can be addictive</a:t>
            </a:r>
            <a:r>
              <a:rPr lang="en-GB" dirty="0"/>
              <a:t> and that it can be hard for people to give up or cut back their drinking if they are addicted.</a:t>
            </a:r>
            <a:endParaRPr dirty="0"/>
          </a:p>
          <a:p>
            <a:pPr marL="0" lvl="0" indent="0" algn="l" rtl="0">
              <a:lnSpc>
                <a:spcPct val="115000"/>
              </a:lnSpc>
              <a:spcBef>
                <a:spcPts val="1000"/>
              </a:spcBef>
              <a:spcAft>
                <a:spcPts val="0"/>
              </a:spcAft>
              <a:buNone/>
            </a:pPr>
            <a:r>
              <a:rPr lang="en-GB" dirty="0"/>
              <a:t>Teachers can also refer to content on alcohol use in the secondary slides in this module, if they think they are appropriate.</a:t>
            </a: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305" name="Google Shape;305;p52"/>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28</a:t>
            </a:fld>
            <a:endParaRPr dirty="0"/>
          </a:p>
        </p:txBody>
      </p:sp>
      <p:sp>
        <p:nvSpPr>
          <p:cNvPr id="306" name="Google Shape;306;p52"/>
          <p:cNvSpPr txBox="1">
            <a:spLocks noGrp="1"/>
          </p:cNvSpPr>
          <p:nvPr>
            <p:ph type="body" idx="2"/>
          </p:nvPr>
        </p:nvSpPr>
        <p:spPr>
          <a:xfrm>
            <a:off x="6178800" y="216425"/>
            <a:ext cx="2695200" cy="2037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facts about legal and illegal harmful substances and associated risks, including smoking, alcohol use and drug-taking.</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11"/>
        <p:cNvGrpSpPr/>
        <p:nvPr/>
      </p:nvGrpSpPr>
      <p:grpSpPr>
        <a:xfrm>
          <a:off x="0" y="0"/>
          <a:ext cx="0" cy="0"/>
          <a:chOff x="0" y="0"/>
          <a:chExt cx="0" cy="0"/>
        </a:xfrm>
      </p:grpSpPr>
      <p:sp>
        <p:nvSpPr>
          <p:cNvPr id="312" name="Google Shape;312;p53"/>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Smoking/alcohol age restrictions</a:t>
            </a:r>
            <a:endParaRPr dirty="0"/>
          </a:p>
        </p:txBody>
      </p:sp>
      <p:sp>
        <p:nvSpPr>
          <p:cNvPr id="316" name="Google Shape;316;p53"/>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313" name="Google Shape;313;p53"/>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Teach pupils that some legal drugs have age restrictions to protect young people. </a:t>
            </a:r>
            <a:endParaRPr dirty="0"/>
          </a:p>
          <a:p>
            <a:pPr marL="0" lvl="0" indent="0" algn="l" rtl="0">
              <a:lnSpc>
                <a:spcPct val="115000"/>
              </a:lnSpc>
              <a:spcBef>
                <a:spcPts val="1000"/>
              </a:spcBef>
              <a:spcAft>
                <a:spcPts val="0"/>
              </a:spcAft>
              <a:buNone/>
            </a:pPr>
            <a:r>
              <a:rPr lang="en-GB" b="1" dirty="0"/>
              <a:t>Smoking: </a:t>
            </a:r>
            <a:r>
              <a:rPr lang="en-GB" dirty="0"/>
              <a:t>Ensure pupils </a:t>
            </a:r>
            <a:r>
              <a:rPr lang="en-GB" u="sng" dirty="0">
                <a:solidFill>
                  <a:srgbClr val="0000FF"/>
                </a:solidFill>
                <a:hlinkClick r:id="rId3">
                  <a:extLst>
                    <a:ext uri="{A12FA001-AC4F-418D-AE19-62706E023703}">
                      <ahyp:hlinkClr xmlns:ahyp="http://schemas.microsoft.com/office/drawing/2018/hyperlinkcolor" val="tx"/>
                    </a:ext>
                  </a:extLst>
                </a:hlinkClick>
              </a:rPr>
              <a:t>understand laws about children buying cigarettes</a:t>
            </a:r>
            <a:r>
              <a:rPr lang="en-GB" dirty="0"/>
              <a:t>. You must be 18 or older to buy cigarettes in the UK. It is illegal to sell tobacco, electronic cigarettes (e-cigarettes) or e-liquids to anyone under 18, or to buy them for anyone under 18. </a:t>
            </a:r>
            <a:endParaRPr dirty="0"/>
          </a:p>
          <a:p>
            <a:pPr marL="0" lvl="0" indent="0" algn="l" rtl="0">
              <a:lnSpc>
                <a:spcPct val="115000"/>
              </a:lnSpc>
              <a:spcBef>
                <a:spcPts val="1000"/>
              </a:spcBef>
              <a:spcAft>
                <a:spcPts val="0"/>
              </a:spcAft>
              <a:buNone/>
            </a:pPr>
            <a:r>
              <a:rPr lang="en-GB" b="1" dirty="0"/>
              <a:t>Alcohol: </a:t>
            </a:r>
            <a:r>
              <a:rPr lang="en-GB" dirty="0"/>
              <a:t>It is illegal to buy or try to buy alcohol if you are under 18. It is also illegal to sell alcohol to, or buy alcohol for, under 18s. Ensure pupils </a:t>
            </a:r>
            <a:r>
              <a:rPr lang="en-GB" u="sng" dirty="0">
                <a:solidFill>
                  <a:srgbClr val="0000FF"/>
                </a:solidFill>
                <a:hlinkClick r:id="rId4">
                  <a:extLst>
                    <a:ext uri="{A12FA001-AC4F-418D-AE19-62706E023703}">
                      <ahyp:hlinkClr xmlns:ahyp="http://schemas.microsoft.com/office/drawing/2018/hyperlinkcolor" val="tx"/>
                    </a:ext>
                  </a:extLst>
                </a:hlinkClick>
              </a:rPr>
              <a:t>understand laws relating to alcohol and young people</a:t>
            </a:r>
            <a:r>
              <a:rPr lang="en-GB" dirty="0"/>
              <a:t>.</a:t>
            </a: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314" name="Google Shape;314;p53"/>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29</a:t>
            </a:fld>
            <a:endParaRPr dirty="0"/>
          </a:p>
        </p:txBody>
      </p:sp>
      <p:sp>
        <p:nvSpPr>
          <p:cNvPr id="315" name="Google Shape;315;p53"/>
          <p:cNvSpPr txBox="1">
            <a:spLocks noGrp="1"/>
          </p:cNvSpPr>
          <p:nvPr>
            <p:ph type="body" idx="2"/>
          </p:nvPr>
        </p:nvSpPr>
        <p:spPr>
          <a:xfrm>
            <a:off x="6178800" y="216425"/>
            <a:ext cx="2695200" cy="2037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facts about legal and illegal harmful substances and associated risks, including smoking, alcohol use and drug-taking.</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17"/>
        <p:cNvGrpSpPr/>
        <p:nvPr/>
      </p:nvGrpSpPr>
      <p:grpSpPr>
        <a:xfrm>
          <a:off x="0" y="0"/>
          <a:ext cx="0" cy="0"/>
          <a:chOff x="0" y="0"/>
          <a:chExt cx="0" cy="0"/>
        </a:xfrm>
      </p:grpSpPr>
      <p:sp>
        <p:nvSpPr>
          <p:cNvPr id="118" name="Google Shape;118;p27"/>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About this training module</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19" name="Google Shape;119;p27"/>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b="1" dirty="0"/>
              <a:t>Subject leads </a:t>
            </a:r>
            <a:r>
              <a:rPr lang="en-GB" sz="1800" dirty="0"/>
              <a:t>can use the adaptable slides and</a:t>
            </a:r>
            <a:r>
              <a:rPr lang="en-GB" sz="1800" b="1" dirty="0"/>
              <a:t> ‘activities and templates for trainers’</a:t>
            </a:r>
            <a:r>
              <a:rPr lang="en-GB" sz="1800" dirty="0"/>
              <a:t> section at the end of this module to help shape training sessions for teachers.</a:t>
            </a:r>
            <a:endParaRPr sz="1800" dirty="0"/>
          </a:p>
          <a:p>
            <a:pPr marL="0" lvl="0" indent="0" algn="l" rtl="0">
              <a:spcBef>
                <a:spcPts val="1600"/>
              </a:spcBef>
              <a:spcAft>
                <a:spcPts val="0"/>
              </a:spcAft>
              <a:buNone/>
            </a:pPr>
            <a:r>
              <a:rPr lang="en-GB" sz="1800" dirty="0"/>
              <a:t>This non-statutory training module supplements the </a:t>
            </a:r>
            <a:r>
              <a:rPr lang="en-GB" sz="1800" u="sng" dirty="0">
                <a:solidFill>
                  <a:srgbClr val="0000FF"/>
                </a:solidFill>
                <a:hlinkClick r:id="rId3">
                  <a:extLst>
                    <a:ext uri="{A12FA001-AC4F-418D-AE19-62706E023703}">
                      <ahyp:hlinkClr xmlns:ahyp="http://schemas.microsoft.com/office/drawing/2018/hyperlinkcolor" val="tx"/>
                    </a:ext>
                  </a:extLst>
                </a:hlinkClick>
              </a:rPr>
              <a:t>statutory guidance</a:t>
            </a:r>
            <a:r>
              <a:rPr lang="en-GB" sz="1800" dirty="0">
                <a:solidFill>
                  <a:srgbClr val="0000FF"/>
                </a:solidFill>
              </a:rPr>
              <a:t> </a:t>
            </a:r>
            <a:r>
              <a:rPr lang="en-GB" sz="1800" dirty="0"/>
              <a:t>on teaching </a:t>
            </a:r>
            <a:r>
              <a:rPr lang="en-GB" sz="1800" b="1" dirty="0"/>
              <a:t>drugs, alcohol and tobacco</a:t>
            </a:r>
            <a:r>
              <a:rPr lang="en-GB" sz="1800" dirty="0"/>
              <a:t>, which schools should read in full.</a:t>
            </a:r>
            <a:endParaRPr sz="1800" dirty="0"/>
          </a:p>
          <a:p>
            <a:pPr marL="0" lvl="0" indent="0" algn="l" rtl="0">
              <a:spcBef>
                <a:spcPts val="1600"/>
              </a:spcBef>
              <a:spcAft>
                <a:spcPts val="1600"/>
              </a:spcAft>
              <a:buNone/>
            </a:pPr>
            <a:r>
              <a:rPr lang="en-GB" sz="1800" dirty="0"/>
              <a:t>Schools can choose whether and how to follow or adapt this training module and should refer to the </a:t>
            </a:r>
            <a:r>
              <a:rPr lang="en-GB" sz="1800" u="sng" dirty="0">
                <a:solidFill>
                  <a:srgbClr val="0000FF"/>
                </a:solidFill>
                <a:hlinkClick r:id="rId4">
                  <a:extLst>
                    <a:ext uri="{A12FA001-AC4F-418D-AE19-62706E023703}">
                      <ahyp:hlinkClr xmlns:ahyp="http://schemas.microsoft.com/office/drawing/2018/hyperlinkcolor" val="tx"/>
                    </a:ext>
                  </a:extLst>
                </a:hlinkClick>
              </a:rPr>
              <a:t>Early Career Framework</a:t>
            </a:r>
            <a:r>
              <a:rPr lang="en-GB" sz="1800" dirty="0">
                <a:solidFill>
                  <a:srgbClr val="0000FF"/>
                </a:solidFill>
              </a:rPr>
              <a:t> </a:t>
            </a:r>
            <a:r>
              <a:rPr lang="en-GB" sz="1800" dirty="0"/>
              <a:t>for pedagogical guidance.</a:t>
            </a:r>
            <a:endParaRPr sz="1800" dirty="0"/>
          </a:p>
        </p:txBody>
      </p:sp>
      <p:sp>
        <p:nvSpPr>
          <p:cNvPr id="120" name="Google Shape;120;p27"/>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a:t>
            </a:fld>
            <a:endParaRP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20"/>
        <p:cNvGrpSpPr/>
        <p:nvPr/>
      </p:nvGrpSpPr>
      <p:grpSpPr>
        <a:xfrm>
          <a:off x="0" y="0"/>
          <a:ext cx="0" cy="0"/>
          <a:chOff x="0" y="0"/>
          <a:chExt cx="0" cy="0"/>
        </a:xfrm>
      </p:grpSpPr>
      <p:sp>
        <p:nvSpPr>
          <p:cNvPr id="321" name="Google Shape;321;p54"/>
          <p:cNvSpPr txBox="1">
            <a:spLocks noGrp="1"/>
          </p:cNvSpPr>
          <p:nvPr>
            <p:ph type="title"/>
          </p:nvPr>
        </p:nvSpPr>
        <p:spPr>
          <a:xfrm>
            <a:off x="2588100" y="2150850"/>
            <a:ext cx="39678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t>Drugs</a:t>
            </a:r>
            <a:endParaRPr dirty="0"/>
          </a:p>
        </p:txBody>
      </p:sp>
      <p:sp>
        <p:nvSpPr>
          <p:cNvPr id="322" name="Google Shape;322;p54"/>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30</a:t>
            </a:fld>
            <a:endParaRP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26"/>
        <p:cNvGrpSpPr/>
        <p:nvPr/>
      </p:nvGrpSpPr>
      <p:grpSpPr>
        <a:xfrm>
          <a:off x="0" y="0"/>
          <a:ext cx="0" cy="0"/>
          <a:chOff x="0" y="0"/>
          <a:chExt cx="0" cy="0"/>
        </a:xfrm>
      </p:grpSpPr>
      <p:sp>
        <p:nvSpPr>
          <p:cNvPr id="327" name="Google Shape;327;p55"/>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Illegal drugs risks</a:t>
            </a:r>
            <a:endParaRPr dirty="0"/>
          </a:p>
        </p:txBody>
      </p:sp>
      <p:sp>
        <p:nvSpPr>
          <p:cNvPr id="331" name="Google Shape;331;p55"/>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328" name="Google Shape;328;p55"/>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Teach that it is </a:t>
            </a:r>
            <a:r>
              <a:rPr lang="en-GB" b="1" dirty="0"/>
              <a:t>highly dangerous to take illegal drugs</a:t>
            </a:r>
            <a:r>
              <a:rPr lang="en-GB" dirty="0"/>
              <a:t> because they can cause serious harm to physical and mental health, and even death. The effects of some illegal drugs can be very fast.</a:t>
            </a:r>
            <a:endParaRPr dirty="0"/>
          </a:p>
          <a:p>
            <a:pPr marL="0" lvl="0" indent="0" algn="l" rtl="0">
              <a:lnSpc>
                <a:spcPct val="115000"/>
              </a:lnSpc>
              <a:spcBef>
                <a:spcPts val="1000"/>
              </a:spcBef>
              <a:spcAft>
                <a:spcPts val="0"/>
              </a:spcAft>
              <a:buNone/>
            </a:pPr>
            <a:r>
              <a:rPr lang="en-GB" dirty="0"/>
              <a:t>Teach that people are also committing a crime if they possess, buy or sell illegal drugs. </a:t>
            </a:r>
            <a:endParaRPr dirty="0">
              <a:solidFill>
                <a:srgbClr val="FF0000"/>
              </a:solidFill>
            </a:endParaRPr>
          </a:p>
          <a:p>
            <a:pPr marL="0" lvl="0" indent="0" algn="l" rtl="0">
              <a:lnSpc>
                <a:spcPct val="115000"/>
              </a:lnSpc>
              <a:spcBef>
                <a:spcPts val="1000"/>
              </a:spcBef>
              <a:spcAft>
                <a:spcPts val="0"/>
              </a:spcAft>
              <a:buNone/>
            </a:pPr>
            <a:r>
              <a:rPr lang="en-GB" dirty="0"/>
              <a:t>Explain that some illegal drugs can also be highly addictive.</a:t>
            </a:r>
            <a:endParaRPr dirty="0"/>
          </a:p>
          <a:p>
            <a:pPr marL="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329" name="Google Shape;329;p55"/>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31</a:t>
            </a:fld>
            <a:endParaRPr dirty="0"/>
          </a:p>
        </p:txBody>
      </p:sp>
      <p:sp>
        <p:nvSpPr>
          <p:cNvPr id="330" name="Google Shape;330;p55"/>
          <p:cNvSpPr txBox="1">
            <a:spLocks noGrp="1"/>
          </p:cNvSpPr>
          <p:nvPr>
            <p:ph type="body" idx="2"/>
          </p:nvPr>
        </p:nvSpPr>
        <p:spPr>
          <a:xfrm>
            <a:off x="6178800" y="216425"/>
            <a:ext cx="2695200" cy="2037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facts about legal and illegal harmful substances and associated risks, including smoking, alcohol use and drug-taking.</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35"/>
        <p:cNvGrpSpPr/>
        <p:nvPr/>
      </p:nvGrpSpPr>
      <p:grpSpPr>
        <a:xfrm>
          <a:off x="0" y="0"/>
          <a:ext cx="0" cy="0"/>
          <a:chOff x="0" y="0"/>
          <a:chExt cx="0" cy="0"/>
        </a:xfrm>
      </p:grpSpPr>
      <p:sp>
        <p:nvSpPr>
          <p:cNvPr id="336" name="Google Shape;336;p56"/>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Prescription drugs risks</a:t>
            </a:r>
            <a:endParaRPr dirty="0"/>
          </a:p>
        </p:txBody>
      </p:sp>
      <p:sp>
        <p:nvSpPr>
          <p:cNvPr id="340" name="Google Shape;340;p56"/>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337" name="Google Shape;337;p56"/>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Teach that </a:t>
            </a:r>
            <a:r>
              <a:rPr lang="en-GB" b="1" dirty="0"/>
              <a:t>legal drugs / medicines can cause serious harm</a:t>
            </a:r>
            <a:r>
              <a:rPr lang="en-GB" dirty="0"/>
              <a:t> to people’s health and wellbeing if misused. This includes both prescribed and ‘over the counter’ medicines such as paracetamol.</a:t>
            </a:r>
            <a:endParaRPr dirty="0"/>
          </a:p>
          <a:p>
            <a:pPr marL="0" lvl="0" indent="0" algn="l" rtl="0">
              <a:lnSpc>
                <a:spcPct val="115000"/>
              </a:lnSpc>
              <a:spcBef>
                <a:spcPts val="1000"/>
              </a:spcBef>
              <a:spcAft>
                <a:spcPts val="0"/>
              </a:spcAft>
              <a:buNone/>
            </a:pPr>
            <a:r>
              <a:rPr lang="en-GB" dirty="0"/>
              <a:t>Explain that people should only take medicines that a doctor or parent tells them to take, following any extra instructions. It is very dangerous to take other people’s prescription drugs, which could make us unwell.</a:t>
            </a:r>
            <a:endParaRPr dirty="0"/>
          </a:p>
          <a:p>
            <a:pPr marL="0" lvl="0" indent="0" algn="l" rtl="0">
              <a:lnSpc>
                <a:spcPct val="115000"/>
              </a:lnSpc>
              <a:spcBef>
                <a:spcPts val="1000"/>
              </a:spcBef>
              <a:spcAft>
                <a:spcPts val="0"/>
              </a:spcAft>
              <a:buNone/>
            </a:pPr>
            <a:r>
              <a:rPr lang="en-GB" dirty="0"/>
              <a:t>Explain that some legal drugs can also be highly addictive if misused.</a:t>
            </a:r>
            <a:endParaRPr dirty="0"/>
          </a:p>
          <a:p>
            <a:pPr marL="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338" name="Google Shape;338;p56"/>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32</a:t>
            </a:fld>
            <a:endParaRPr dirty="0"/>
          </a:p>
        </p:txBody>
      </p:sp>
      <p:sp>
        <p:nvSpPr>
          <p:cNvPr id="339" name="Google Shape;339;p56"/>
          <p:cNvSpPr txBox="1">
            <a:spLocks noGrp="1"/>
          </p:cNvSpPr>
          <p:nvPr>
            <p:ph type="body" idx="2"/>
          </p:nvPr>
        </p:nvSpPr>
        <p:spPr>
          <a:xfrm>
            <a:off x="6178800" y="216425"/>
            <a:ext cx="2695200" cy="2037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facts about legal and illegal harmful substances and associated risks, including smoking, alcohol use and drug-taking.</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44"/>
        <p:cNvGrpSpPr/>
        <p:nvPr/>
      </p:nvGrpSpPr>
      <p:grpSpPr>
        <a:xfrm>
          <a:off x="0" y="0"/>
          <a:ext cx="0" cy="0"/>
          <a:chOff x="0" y="0"/>
          <a:chExt cx="0" cy="0"/>
        </a:xfrm>
      </p:grpSpPr>
      <p:sp>
        <p:nvSpPr>
          <p:cNvPr id="345" name="Google Shape;345;p57"/>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Addiction risk</a:t>
            </a:r>
            <a:endParaRPr dirty="0"/>
          </a:p>
        </p:txBody>
      </p:sp>
      <p:sp>
        <p:nvSpPr>
          <p:cNvPr id="349" name="Google Shape;349;p57"/>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346" name="Google Shape;346;p57"/>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Teach pupils that smoking, drinking alcohol and taking certain types of drugs can be addictive (varies by substance and frequency of use) and what this means.</a:t>
            </a:r>
            <a:endParaRPr dirty="0"/>
          </a:p>
          <a:p>
            <a:pPr marL="0" lvl="0" indent="0" algn="l" rtl="0">
              <a:spcBef>
                <a:spcPts val="1000"/>
              </a:spcBef>
              <a:spcAft>
                <a:spcPts val="0"/>
              </a:spcAft>
              <a:buClr>
                <a:schemeClr val="dk1"/>
              </a:buClr>
              <a:buSzPts val="1400"/>
              <a:buFont typeface="Arial"/>
              <a:buNone/>
            </a:pPr>
            <a:r>
              <a:rPr lang="en-GB" dirty="0"/>
              <a:t>Explain that: </a:t>
            </a:r>
            <a:endParaRPr dirty="0"/>
          </a:p>
          <a:p>
            <a:pPr marL="457200" lvl="0" indent="-317500" algn="l" rtl="0">
              <a:spcBef>
                <a:spcPts val="1000"/>
              </a:spcBef>
              <a:spcAft>
                <a:spcPts val="0"/>
              </a:spcAft>
              <a:buSzPts val="1400"/>
              <a:buChar char="●"/>
            </a:pPr>
            <a:r>
              <a:rPr lang="en-GB" dirty="0"/>
              <a:t>it can be </a:t>
            </a:r>
            <a:r>
              <a:rPr lang="en-GB" b="1" dirty="0"/>
              <a:t>hard for people to stop using a substance </a:t>
            </a:r>
            <a:r>
              <a:rPr lang="en-GB" dirty="0"/>
              <a:t>once they are addicted</a:t>
            </a:r>
            <a:endParaRPr dirty="0"/>
          </a:p>
          <a:p>
            <a:pPr marL="457200" lvl="0" indent="-317500" algn="l" rtl="0">
              <a:spcBef>
                <a:spcPts val="0"/>
              </a:spcBef>
              <a:spcAft>
                <a:spcPts val="0"/>
              </a:spcAft>
              <a:buSzPts val="1400"/>
              <a:buChar char="●"/>
            </a:pPr>
            <a:r>
              <a:rPr lang="en-GB" dirty="0"/>
              <a:t>addictions sometimes lead to </a:t>
            </a:r>
            <a:r>
              <a:rPr lang="en-GB" b="1" dirty="0"/>
              <a:t>problems such as abusive behaviour and debt</a:t>
            </a:r>
            <a:r>
              <a:rPr lang="en-GB" b="1" dirty="0">
                <a:solidFill>
                  <a:srgbClr val="FF0000"/>
                </a:solidFill>
              </a:rPr>
              <a:t> </a:t>
            </a:r>
            <a:endParaRPr b="1" dirty="0">
              <a:solidFill>
                <a:srgbClr val="FF0000"/>
              </a:solidFill>
            </a:endParaRPr>
          </a:p>
          <a:p>
            <a:pPr marL="457200" lvl="0" indent="-317500" algn="l" rtl="0">
              <a:spcBef>
                <a:spcPts val="0"/>
              </a:spcBef>
              <a:spcAft>
                <a:spcPts val="0"/>
              </a:spcAft>
              <a:buSzPts val="1400"/>
              <a:buChar char="●"/>
            </a:pPr>
            <a:r>
              <a:rPr lang="en-GB" dirty="0"/>
              <a:t>there is </a:t>
            </a:r>
            <a:r>
              <a:rPr lang="en-GB" b="1" dirty="0"/>
              <a:t>help available</a:t>
            </a:r>
            <a:r>
              <a:rPr lang="en-GB" dirty="0"/>
              <a:t> for people who want to stop smoking, drinking alcohol or taking drugs</a:t>
            </a:r>
            <a:endParaRPr dirty="0"/>
          </a:p>
          <a:p>
            <a:pPr marL="0" lvl="0" indent="0" algn="l" rtl="0">
              <a:lnSpc>
                <a:spcPct val="115000"/>
              </a:lnSpc>
              <a:spcBef>
                <a:spcPts val="1000"/>
              </a:spcBef>
              <a:spcAft>
                <a:spcPts val="0"/>
              </a:spcAft>
              <a:buNone/>
            </a:pPr>
            <a:r>
              <a:rPr lang="en-GB" dirty="0"/>
              <a:t>Teacher reference: </a:t>
            </a:r>
            <a:r>
              <a:rPr lang="en-GB" u="sng" dirty="0">
                <a:solidFill>
                  <a:srgbClr val="0000FF"/>
                </a:solidFill>
                <a:hlinkClick r:id="rId3">
                  <a:extLst>
                    <a:ext uri="{A12FA001-AC4F-418D-AE19-62706E023703}">
                      <ahyp:hlinkClr xmlns:ahyp="http://schemas.microsoft.com/office/drawing/2018/hyperlinkcolor" val="tx"/>
                    </a:ext>
                  </a:extLst>
                </a:hlinkClick>
              </a:rPr>
              <a:t>Addiction: What is it?</a:t>
            </a:r>
            <a:r>
              <a:rPr lang="en-GB" dirty="0">
                <a:solidFill>
                  <a:srgbClr val="0000FF"/>
                </a:solidFill>
              </a:rPr>
              <a:t> </a:t>
            </a:r>
            <a:r>
              <a:rPr lang="en-GB" dirty="0"/>
              <a:t>(NHS)</a:t>
            </a: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347" name="Google Shape;347;p57"/>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33</a:t>
            </a:fld>
            <a:endParaRPr dirty="0"/>
          </a:p>
        </p:txBody>
      </p:sp>
      <p:sp>
        <p:nvSpPr>
          <p:cNvPr id="348" name="Google Shape;348;p57"/>
          <p:cNvSpPr txBox="1">
            <a:spLocks noGrp="1"/>
          </p:cNvSpPr>
          <p:nvPr>
            <p:ph type="body" idx="2"/>
          </p:nvPr>
        </p:nvSpPr>
        <p:spPr>
          <a:xfrm>
            <a:off x="6178800" y="216425"/>
            <a:ext cx="2695200" cy="2037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facts about legal and illegal harmful substances and associated risks, including smoking, alcohol use and drug-taking.</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53"/>
        <p:cNvGrpSpPr/>
        <p:nvPr/>
      </p:nvGrpSpPr>
      <p:grpSpPr>
        <a:xfrm>
          <a:off x="0" y="0"/>
          <a:ext cx="0" cy="0"/>
          <a:chOff x="0" y="0"/>
          <a:chExt cx="0" cy="0"/>
        </a:xfrm>
      </p:grpSpPr>
      <p:sp>
        <p:nvSpPr>
          <p:cNvPr id="354" name="Google Shape;354;p58"/>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Risks of accidents after drinking or using drugs</a:t>
            </a:r>
            <a:endParaRPr dirty="0"/>
          </a:p>
        </p:txBody>
      </p:sp>
      <p:sp>
        <p:nvSpPr>
          <p:cNvPr id="358" name="Google Shape;358;p58"/>
          <p:cNvSpPr txBox="1">
            <a:spLocks noGrp="1"/>
          </p:cNvSpPr>
          <p:nvPr>
            <p:ph type="subTitle" idx="4294967295"/>
          </p:nvPr>
        </p:nvSpPr>
        <p:spPr>
          <a:xfrm>
            <a:off x="7796400" y="4454575"/>
            <a:ext cx="1077600" cy="472500"/>
          </a:xfrm>
          <a:prstGeom prst="rect">
            <a:avLst/>
          </a:prstGeom>
          <a:no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rgbClr val="260859"/>
                </a:solidFill>
                <a:latin typeface="Arial"/>
                <a:ea typeface="Arial"/>
                <a:cs typeface="Arial"/>
                <a:sym typeface="Arial"/>
              </a:rPr>
              <a:t>Primary</a:t>
            </a:r>
            <a:endParaRPr sz="1800" b="0" i="0" u="none" strike="noStrike" cap="none" dirty="0">
              <a:solidFill>
                <a:srgbClr val="260859"/>
              </a:solidFill>
              <a:latin typeface="Arial"/>
              <a:ea typeface="Arial"/>
              <a:cs typeface="Arial"/>
              <a:sym typeface="Arial"/>
            </a:endParaRPr>
          </a:p>
        </p:txBody>
      </p:sp>
      <p:sp>
        <p:nvSpPr>
          <p:cNvPr id="355" name="Google Shape;355;p58"/>
          <p:cNvSpPr txBox="1">
            <a:spLocks noGrp="1"/>
          </p:cNvSpPr>
          <p:nvPr>
            <p:ph type="body" idx="1"/>
          </p:nvPr>
        </p:nvSpPr>
        <p:spPr>
          <a:xfrm>
            <a:off x="270000" y="1283425"/>
            <a:ext cx="5865600" cy="3171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Explain that some substances (including alcohol and both illegal and some legal drugs) can affect how people’s brains and bodies work, often slowing down thinking and responses. </a:t>
            </a:r>
            <a:endParaRPr dirty="0"/>
          </a:p>
          <a:p>
            <a:pPr marL="0" lvl="0" indent="0" algn="l" rtl="0">
              <a:spcBef>
                <a:spcPts val="1000"/>
              </a:spcBef>
              <a:spcAft>
                <a:spcPts val="0"/>
              </a:spcAft>
              <a:buNone/>
            </a:pPr>
            <a:r>
              <a:rPr lang="en-GB" dirty="0"/>
              <a:t>This makes activities such as using machinery, driving or swimming particularly dangerous. The risk of serious accidents from these and other activities are much higher after people have consumed alcohol or drugs. </a:t>
            </a:r>
            <a:endParaRPr dirty="0"/>
          </a:p>
          <a:p>
            <a:pPr marL="0" lvl="0" indent="0" algn="l" rtl="0">
              <a:spcBef>
                <a:spcPts val="1000"/>
              </a:spcBef>
              <a:spcAft>
                <a:spcPts val="0"/>
              </a:spcAft>
              <a:buClr>
                <a:schemeClr val="dk1"/>
              </a:buClr>
              <a:buSzPts val="1100"/>
              <a:buFont typeface="Arial"/>
              <a:buNone/>
            </a:pPr>
            <a:endParaRPr dirty="0"/>
          </a:p>
          <a:p>
            <a:pPr marL="0" lvl="0" indent="0" algn="l" rtl="0">
              <a:lnSpc>
                <a:spcPct val="115000"/>
              </a:lnSpc>
              <a:spcBef>
                <a:spcPts val="100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356" name="Google Shape;356;p58"/>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34</a:t>
            </a:fld>
            <a:endParaRPr dirty="0"/>
          </a:p>
        </p:txBody>
      </p:sp>
      <p:sp>
        <p:nvSpPr>
          <p:cNvPr id="357" name="Google Shape;357;p58"/>
          <p:cNvSpPr txBox="1">
            <a:spLocks noGrp="1"/>
          </p:cNvSpPr>
          <p:nvPr>
            <p:ph type="body" idx="2"/>
          </p:nvPr>
        </p:nvSpPr>
        <p:spPr>
          <a:xfrm>
            <a:off x="6178800" y="216425"/>
            <a:ext cx="2695200" cy="2037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facts about legal and illegal harmful substances and associated risks, including smoking, alcohol use and drug-taking.</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62"/>
        <p:cNvGrpSpPr/>
        <p:nvPr/>
      </p:nvGrpSpPr>
      <p:grpSpPr>
        <a:xfrm>
          <a:off x="0" y="0"/>
          <a:ext cx="0" cy="0"/>
          <a:chOff x="0" y="0"/>
          <a:chExt cx="0" cy="0"/>
        </a:xfrm>
      </p:grpSpPr>
      <p:sp>
        <p:nvSpPr>
          <p:cNvPr id="363" name="Google Shape;363;p59"/>
          <p:cNvSpPr txBox="1">
            <a:spLocks noGrp="1"/>
          </p:cNvSpPr>
          <p:nvPr>
            <p:ph type="title"/>
          </p:nvPr>
        </p:nvSpPr>
        <p:spPr>
          <a:xfrm>
            <a:off x="2022750" y="2150850"/>
            <a:ext cx="5098500" cy="8418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3600"/>
              <a:buNone/>
            </a:pPr>
            <a:r>
              <a:rPr lang="en-GB" dirty="0">
                <a:solidFill>
                  <a:srgbClr val="FFFFFF"/>
                </a:solidFill>
              </a:rPr>
              <a:t>Secondary curriculum</a:t>
            </a:r>
            <a:endParaRPr dirty="0">
              <a:solidFill>
                <a:srgbClr val="FFFFFF"/>
              </a:solidFill>
            </a:endParaRPr>
          </a:p>
        </p:txBody>
      </p:sp>
      <p:sp>
        <p:nvSpPr>
          <p:cNvPr id="364" name="Google Shape;364;p59"/>
          <p:cNvSpPr txBox="1">
            <a:spLocks noGrp="1"/>
          </p:cNvSpPr>
          <p:nvPr>
            <p:ph type="sldNum" idx="12"/>
          </p:nvPr>
        </p:nvSpPr>
        <p:spPr>
          <a:xfrm>
            <a:off x="8595300" y="4749900"/>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35</a:t>
            </a:fld>
            <a:endParaRPr dirty="0"/>
          </a:p>
        </p:txBody>
      </p:sp>
      <p:sp>
        <p:nvSpPr>
          <p:cNvPr id="365" name="Google Shape;365;p59"/>
          <p:cNvSpPr txBox="1">
            <a:spLocks noGrp="1"/>
          </p:cNvSpPr>
          <p:nvPr>
            <p:ph type="body" idx="4294967295"/>
          </p:nvPr>
        </p:nvSpPr>
        <p:spPr>
          <a:xfrm>
            <a:off x="330200" y="3276600"/>
            <a:ext cx="8543700" cy="1099200"/>
          </a:xfrm>
          <a:prstGeom prst="rect">
            <a:avLst/>
          </a:prstGeom>
          <a:solidFill>
            <a:srgbClr val="F3F3F3"/>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GB" sz="1600" b="1" dirty="0">
                <a:solidFill>
                  <a:schemeClr val="tx1"/>
                </a:solidFill>
              </a:rPr>
              <a:t>STATUTORY GUIDANCE </a:t>
            </a:r>
            <a:br>
              <a:rPr lang="en-GB" sz="1600" b="1" dirty="0">
                <a:solidFill>
                  <a:schemeClr val="tx1"/>
                </a:solidFill>
              </a:rPr>
            </a:br>
            <a:r>
              <a:rPr lang="en-GB" sz="1800" dirty="0">
                <a:solidFill>
                  <a:schemeClr val="tx1"/>
                </a:solidFill>
              </a:rPr>
              <a:t>Schools should continue to develop knowledge on topics specified for primary as required and in addition cover the following content by the end of secondary. (p36)</a:t>
            </a:r>
            <a:endParaRPr sz="1800" dirty="0">
              <a:solidFill>
                <a:schemeClr val="tx1"/>
              </a:solidFill>
            </a:endParaRPr>
          </a:p>
          <a:p>
            <a:pPr marL="0" lvl="0" indent="0" algn="l" rtl="0">
              <a:lnSpc>
                <a:spcPct val="115000"/>
              </a:lnSpc>
              <a:spcBef>
                <a:spcPts val="1600"/>
              </a:spcBef>
              <a:spcAft>
                <a:spcPts val="0"/>
              </a:spcAft>
              <a:buSzPts val="1800"/>
              <a:buNone/>
            </a:pPr>
            <a:endParaRPr sz="1800" dirty="0"/>
          </a:p>
          <a:p>
            <a:pPr marL="0" lvl="0" indent="0" algn="l" rtl="0">
              <a:lnSpc>
                <a:spcPct val="115000"/>
              </a:lnSpc>
              <a:spcBef>
                <a:spcPts val="1600"/>
              </a:spcBef>
              <a:spcAft>
                <a:spcPts val="0"/>
              </a:spcAft>
              <a:buSzPts val="1800"/>
              <a:buNone/>
            </a:pPr>
            <a:endParaRPr sz="1800" dirty="0"/>
          </a:p>
          <a:p>
            <a:pPr marL="0" lvl="0" indent="0" algn="l" rtl="0">
              <a:lnSpc>
                <a:spcPct val="115000"/>
              </a:lnSpc>
              <a:spcBef>
                <a:spcPts val="1600"/>
              </a:spcBef>
              <a:spcAft>
                <a:spcPts val="1600"/>
              </a:spcAft>
              <a:buSzPts val="1800"/>
              <a:buNone/>
            </a:pPr>
            <a:endParaRPr sz="18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69"/>
        <p:cNvGrpSpPr/>
        <p:nvPr/>
      </p:nvGrpSpPr>
      <p:grpSpPr>
        <a:xfrm>
          <a:off x="0" y="0"/>
          <a:ext cx="0" cy="0"/>
          <a:chOff x="0" y="0"/>
          <a:chExt cx="0" cy="0"/>
        </a:xfrm>
      </p:grpSpPr>
      <p:sp>
        <p:nvSpPr>
          <p:cNvPr id="370" name="Google Shape;370;p60"/>
          <p:cNvSpPr txBox="1">
            <a:spLocks noGrp="1"/>
          </p:cNvSpPr>
          <p:nvPr>
            <p:ph type="title"/>
          </p:nvPr>
        </p:nvSpPr>
        <p:spPr>
          <a:xfrm>
            <a:off x="2588100" y="2150850"/>
            <a:ext cx="39678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t>Drugs (1)</a:t>
            </a:r>
            <a:endParaRPr dirty="0"/>
          </a:p>
        </p:txBody>
      </p:sp>
      <p:sp>
        <p:nvSpPr>
          <p:cNvPr id="371" name="Google Shape;371;p60"/>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36</a:t>
            </a:fld>
            <a:endParaRP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75"/>
        <p:cNvGrpSpPr/>
        <p:nvPr/>
      </p:nvGrpSpPr>
      <p:grpSpPr>
        <a:xfrm>
          <a:off x="0" y="0"/>
          <a:ext cx="0" cy="0"/>
          <a:chOff x="0" y="0"/>
          <a:chExt cx="0" cy="0"/>
        </a:xfrm>
      </p:grpSpPr>
      <p:sp>
        <p:nvSpPr>
          <p:cNvPr id="376" name="Google Shape;376;p61"/>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About drugs</a:t>
            </a:r>
            <a:endParaRPr dirty="0"/>
          </a:p>
        </p:txBody>
      </p:sp>
      <p:sp>
        <p:nvSpPr>
          <p:cNvPr id="377" name="Google Shape;377;p61"/>
          <p:cNvSpPr txBox="1">
            <a:spLocks noGrp="1"/>
          </p:cNvSpPr>
          <p:nvPr>
            <p:ph type="body" idx="1"/>
          </p:nvPr>
        </p:nvSpPr>
        <p:spPr>
          <a:xfrm>
            <a:off x="270000" y="789000"/>
            <a:ext cx="586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Building on knowledge from primary, teach pupils that drugs are defined as “a medicine or other substance which has a physiological effect when ingested or otherwise introduced into the body.”</a:t>
            </a:r>
            <a:endParaRPr dirty="0"/>
          </a:p>
          <a:p>
            <a:pPr marL="0" lvl="0" indent="0" algn="l" rtl="0">
              <a:lnSpc>
                <a:spcPct val="115000"/>
              </a:lnSpc>
              <a:spcBef>
                <a:spcPts val="1000"/>
              </a:spcBef>
              <a:spcAft>
                <a:spcPts val="0"/>
              </a:spcAft>
              <a:buNone/>
            </a:pPr>
            <a:r>
              <a:rPr lang="en-GB" dirty="0"/>
              <a:t>This means that a drug is something that changes how the body functions and feels. </a:t>
            </a:r>
            <a:endParaRPr dirty="0"/>
          </a:p>
          <a:p>
            <a:pPr marL="0" lvl="0" indent="0" algn="l" rtl="0">
              <a:lnSpc>
                <a:spcPct val="115000"/>
              </a:lnSpc>
              <a:spcBef>
                <a:spcPts val="1000"/>
              </a:spcBef>
              <a:spcAft>
                <a:spcPts val="0"/>
              </a:spcAft>
              <a:buNone/>
            </a:pPr>
            <a:r>
              <a:rPr lang="en-GB" dirty="0"/>
              <a:t>Teach pupils that there are different types of drugs:</a:t>
            </a:r>
            <a:endParaRPr dirty="0"/>
          </a:p>
          <a:p>
            <a:pPr marL="457200" lvl="0" indent="-317500" algn="l" rtl="0">
              <a:lnSpc>
                <a:spcPct val="115000"/>
              </a:lnSpc>
              <a:spcBef>
                <a:spcPts val="1000"/>
              </a:spcBef>
              <a:spcAft>
                <a:spcPts val="0"/>
              </a:spcAft>
              <a:buSzPts val="1400"/>
              <a:buChar char="●"/>
            </a:pPr>
            <a:r>
              <a:rPr lang="en-GB" b="1" dirty="0"/>
              <a:t>medicines</a:t>
            </a:r>
            <a:r>
              <a:rPr lang="en-GB" dirty="0"/>
              <a:t> (prescribed and ‘over the counter’)</a:t>
            </a:r>
            <a:endParaRPr dirty="0"/>
          </a:p>
          <a:p>
            <a:pPr marL="457200" lvl="0" indent="-317500" algn="l" rtl="0">
              <a:lnSpc>
                <a:spcPct val="115000"/>
              </a:lnSpc>
              <a:spcBef>
                <a:spcPts val="0"/>
              </a:spcBef>
              <a:spcAft>
                <a:spcPts val="0"/>
              </a:spcAft>
              <a:buSzPts val="1400"/>
              <a:buChar char="●"/>
            </a:pPr>
            <a:r>
              <a:rPr lang="en-GB" b="1" dirty="0"/>
              <a:t>legal drugs that are not medicines</a:t>
            </a:r>
            <a:r>
              <a:rPr lang="en-GB" dirty="0"/>
              <a:t> (e.g. alcohol, tobacco, caffeine)</a:t>
            </a:r>
            <a:endParaRPr dirty="0"/>
          </a:p>
          <a:p>
            <a:pPr marL="457200" lvl="0" indent="-317500" algn="l" rtl="0">
              <a:lnSpc>
                <a:spcPct val="115000"/>
              </a:lnSpc>
              <a:spcBef>
                <a:spcPts val="0"/>
              </a:spcBef>
              <a:spcAft>
                <a:spcPts val="0"/>
              </a:spcAft>
              <a:buSzPts val="1400"/>
              <a:buChar char="●"/>
            </a:pPr>
            <a:r>
              <a:rPr lang="en-GB" b="1" dirty="0"/>
              <a:t>illegal drugs</a:t>
            </a:r>
            <a:endParaRPr b="1" dirty="0"/>
          </a:p>
          <a:p>
            <a:pPr marL="457200" lvl="0" indent="-317500" algn="l" rtl="0">
              <a:lnSpc>
                <a:spcPct val="115000"/>
              </a:lnSpc>
              <a:spcBef>
                <a:spcPts val="0"/>
              </a:spcBef>
              <a:spcAft>
                <a:spcPts val="0"/>
              </a:spcAft>
              <a:buSzPts val="1400"/>
              <a:buChar char="●"/>
            </a:pPr>
            <a:r>
              <a:rPr lang="en-GB" b="1" dirty="0"/>
              <a:t>substances that are misused</a:t>
            </a:r>
            <a:r>
              <a:rPr lang="en-GB" dirty="0"/>
              <a:t> as drugs</a:t>
            </a: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378" name="Google Shape;378;p61"/>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37</a:t>
            </a:fld>
            <a:endParaRPr dirty="0"/>
          </a:p>
        </p:txBody>
      </p:sp>
      <p:sp>
        <p:nvSpPr>
          <p:cNvPr id="379" name="Google Shape;379;p61"/>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380" name="Google Shape;380;p61"/>
          <p:cNvSpPr txBox="1">
            <a:spLocks noGrp="1"/>
          </p:cNvSpPr>
          <p:nvPr>
            <p:ph type="body" idx="2"/>
          </p:nvPr>
        </p:nvSpPr>
        <p:spPr>
          <a:xfrm>
            <a:off x="6178800" y="216425"/>
            <a:ext cx="2695200" cy="2310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facts about legal and illegal drugs and their associated risks, including the link between drug use, and the associated risks, including the link to serious mental health conditions.</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84"/>
        <p:cNvGrpSpPr/>
        <p:nvPr/>
      </p:nvGrpSpPr>
      <p:grpSpPr>
        <a:xfrm>
          <a:off x="0" y="0"/>
          <a:ext cx="0" cy="0"/>
          <a:chOff x="0" y="0"/>
          <a:chExt cx="0" cy="0"/>
        </a:xfrm>
      </p:grpSpPr>
      <p:sp>
        <p:nvSpPr>
          <p:cNvPr id="385" name="Google Shape;385;p62"/>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Illegal drugs</a:t>
            </a:r>
            <a:endParaRPr dirty="0"/>
          </a:p>
        </p:txBody>
      </p:sp>
      <p:sp>
        <p:nvSpPr>
          <p:cNvPr id="386" name="Google Shape;386;p62"/>
          <p:cNvSpPr txBox="1">
            <a:spLocks noGrp="1"/>
          </p:cNvSpPr>
          <p:nvPr>
            <p:ph type="body" idx="1"/>
          </p:nvPr>
        </p:nvSpPr>
        <p:spPr>
          <a:xfrm>
            <a:off x="270000" y="789000"/>
            <a:ext cx="577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Teach pupils that there are different types of illegal drug (e.g. stimulants, depressants and hallucinogens).  Make pupils aware of some common illegal drugs, such as cocaine, ecstasy, heroin and cannabis.</a:t>
            </a:r>
            <a:endParaRPr dirty="0"/>
          </a:p>
          <a:p>
            <a:pPr marL="0" lvl="0" indent="0" algn="l" rtl="0">
              <a:lnSpc>
                <a:spcPct val="115000"/>
              </a:lnSpc>
              <a:spcBef>
                <a:spcPts val="1000"/>
              </a:spcBef>
              <a:spcAft>
                <a:spcPts val="0"/>
              </a:spcAft>
              <a:buNone/>
            </a:pPr>
            <a:r>
              <a:rPr lang="en-GB" dirty="0"/>
              <a:t>Teachers may consider pupils’ context, including prevalence of certain drugs in the wider community, when planning the content of lessons. </a:t>
            </a:r>
            <a:endParaRPr dirty="0"/>
          </a:p>
          <a:p>
            <a:pPr marL="0" lvl="0" indent="0" algn="l" rtl="0">
              <a:lnSpc>
                <a:spcPct val="115000"/>
              </a:lnSpc>
              <a:spcBef>
                <a:spcPts val="1000"/>
              </a:spcBef>
              <a:spcAft>
                <a:spcPts val="0"/>
              </a:spcAft>
              <a:buNone/>
            </a:pPr>
            <a:r>
              <a:rPr lang="en-GB" dirty="0"/>
              <a:t>Great care must be taken not to make any illegal drug sound attractive when discussing its impact.</a:t>
            </a:r>
            <a:endParaRPr dirty="0"/>
          </a:p>
          <a:p>
            <a:pPr marL="0" lvl="0" indent="0" algn="l" rtl="0">
              <a:spcBef>
                <a:spcPts val="1000"/>
              </a:spcBef>
              <a:spcAft>
                <a:spcPts val="0"/>
              </a:spcAft>
              <a:buClr>
                <a:schemeClr val="dk1"/>
              </a:buClr>
              <a:buSzPts val="1100"/>
              <a:buFont typeface="Arial"/>
              <a:buNone/>
            </a:pPr>
            <a:r>
              <a:rPr lang="en-GB" dirty="0"/>
              <a:t>Teacher reference: </a:t>
            </a:r>
            <a:r>
              <a:rPr lang="en-GB" u="sng" dirty="0">
                <a:solidFill>
                  <a:srgbClr val="0000FF"/>
                </a:solidFill>
                <a:hlinkClick r:id="rId3">
                  <a:extLst>
                    <a:ext uri="{A12FA001-AC4F-418D-AE19-62706E023703}">
                      <ahyp:hlinkClr xmlns:ahyp="http://schemas.microsoft.com/office/drawing/2018/hyperlinkcolor" val="tx"/>
                    </a:ext>
                  </a:extLst>
                </a:hlinkClick>
              </a:rPr>
              <a:t>Frank A-Z of drugs</a:t>
            </a:r>
            <a:r>
              <a:rPr lang="en-GB" dirty="0">
                <a:solidFill>
                  <a:srgbClr val="0000FF"/>
                </a:solidFill>
              </a:rPr>
              <a:t> </a:t>
            </a:r>
            <a:r>
              <a:rPr lang="en-GB" dirty="0"/>
              <a:t>(it is not recommended that pupils are referred to the website as it requires teacher mediation and interpretation).</a:t>
            </a: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387" name="Google Shape;387;p62"/>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38</a:t>
            </a:fld>
            <a:endParaRPr dirty="0"/>
          </a:p>
        </p:txBody>
      </p:sp>
      <p:sp>
        <p:nvSpPr>
          <p:cNvPr id="388" name="Google Shape;388;p62"/>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389" name="Google Shape;389;p62"/>
          <p:cNvSpPr txBox="1">
            <a:spLocks noGrp="1"/>
          </p:cNvSpPr>
          <p:nvPr>
            <p:ph type="body" idx="2"/>
          </p:nvPr>
        </p:nvSpPr>
        <p:spPr>
          <a:xfrm>
            <a:off x="6178800" y="216425"/>
            <a:ext cx="2695200" cy="2310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facts about legal and illegal drugs and their associated risks, including the link between drug use, and the associated risks, including the link to serious mental health conditions.</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93"/>
        <p:cNvGrpSpPr/>
        <p:nvPr/>
      </p:nvGrpSpPr>
      <p:grpSpPr>
        <a:xfrm>
          <a:off x="0" y="0"/>
          <a:ext cx="0" cy="0"/>
          <a:chOff x="0" y="0"/>
          <a:chExt cx="0" cy="0"/>
        </a:xfrm>
      </p:grpSpPr>
      <p:sp>
        <p:nvSpPr>
          <p:cNvPr id="394" name="Google Shape;394;p63"/>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Substance misuse</a:t>
            </a:r>
            <a:endParaRPr dirty="0"/>
          </a:p>
        </p:txBody>
      </p:sp>
      <p:sp>
        <p:nvSpPr>
          <p:cNvPr id="395" name="Google Shape;395;p63"/>
          <p:cNvSpPr txBox="1">
            <a:spLocks noGrp="1"/>
          </p:cNvSpPr>
          <p:nvPr>
            <p:ph type="body" idx="1"/>
          </p:nvPr>
        </p:nvSpPr>
        <p:spPr>
          <a:xfrm>
            <a:off x="270000" y="789000"/>
            <a:ext cx="577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Teach pupils that there are some legal substances that people sometimes misuse as drugs. </a:t>
            </a:r>
            <a:endParaRPr dirty="0"/>
          </a:p>
          <a:p>
            <a:pPr marL="0" lvl="0" indent="0" algn="l" rtl="0">
              <a:lnSpc>
                <a:spcPct val="115000"/>
              </a:lnSpc>
              <a:spcBef>
                <a:spcPts val="1000"/>
              </a:spcBef>
              <a:spcAft>
                <a:spcPts val="0"/>
              </a:spcAft>
              <a:buNone/>
            </a:pPr>
            <a:r>
              <a:rPr lang="en-GB" dirty="0"/>
              <a:t>Explain that any substance used for purposes other than those intended can be dangerous and could even cause death.</a:t>
            </a:r>
            <a:endParaRPr dirty="0"/>
          </a:p>
          <a:p>
            <a:pPr marL="0" lvl="0" indent="0" algn="l" rtl="0">
              <a:lnSpc>
                <a:spcPct val="115000"/>
              </a:lnSpc>
              <a:spcBef>
                <a:spcPts val="1000"/>
              </a:spcBef>
              <a:spcAft>
                <a:spcPts val="0"/>
              </a:spcAft>
              <a:buNone/>
            </a:pPr>
            <a:endParaRPr dirty="0"/>
          </a:p>
          <a:p>
            <a:pPr marL="0" lvl="0" indent="0" algn="l" rtl="0">
              <a:spcBef>
                <a:spcPts val="0"/>
              </a:spcBef>
              <a:spcAft>
                <a:spcPts val="0"/>
              </a:spcAft>
              <a:buClr>
                <a:schemeClr val="dk1"/>
              </a:buClr>
              <a:buSzPts val="1100"/>
              <a:buFont typeface="Arial"/>
              <a:buNone/>
            </a:pPr>
            <a:endParaRPr dirty="0">
              <a:solidFill>
                <a:srgbClr val="FF0000"/>
              </a:solidFill>
            </a:endParaRPr>
          </a:p>
          <a:p>
            <a:pPr marL="457200" lvl="0" indent="0" algn="l" rtl="0">
              <a:lnSpc>
                <a:spcPct val="115000"/>
              </a:lnSpc>
              <a:spcBef>
                <a:spcPts val="160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396" name="Google Shape;396;p63"/>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39</a:t>
            </a:fld>
            <a:endParaRPr dirty="0"/>
          </a:p>
        </p:txBody>
      </p:sp>
      <p:sp>
        <p:nvSpPr>
          <p:cNvPr id="397" name="Google Shape;397;p63"/>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398" name="Google Shape;398;p63"/>
          <p:cNvSpPr txBox="1">
            <a:spLocks noGrp="1"/>
          </p:cNvSpPr>
          <p:nvPr>
            <p:ph type="body" idx="2"/>
          </p:nvPr>
        </p:nvSpPr>
        <p:spPr>
          <a:xfrm>
            <a:off x="6178800" y="216425"/>
            <a:ext cx="2695200" cy="2310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facts about legal and illegal drugs and their associated risks, including the link between drug use, and the associated risks, including the link to serious mental health conditions.</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24"/>
        <p:cNvGrpSpPr/>
        <p:nvPr/>
      </p:nvGrpSpPr>
      <p:grpSpPr>
        <a:xfrm>
          <a:off x="0" y="0"/>
          <a:ext cx="0" cy="0"/>
          <a:chOff x="0" y="0"/>
          <a:chExt cx="0" cy="0"/>
        </a:xfrm>
      </p:grpSpPr>
      <p:sp>
        <p:nvSpPr>
          <p:cNvPr id="125" name="Google Shape;125;p28"/>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What you get out of today</a:t>
            </a:r>
            <a:endParaRPr dirty="0"/>
          </a:p>
          <a:p>
            <a:pPr marL="0" lvl="0" indent="0" algn="l" rtl="0">
              <a:spcBef>
                <a:spcPts val="0"/>
              </a:spcBef>
              <a:spcAft>
                <a:spcPts val="0"/>
              </a:spcAft>
              <a:buNone/>
            </a:pPr>
            <a:endParaRPr dirty="0">
              <a:solidFill>
                <a:srgbClr val="073763"/>
              </a:solidFill>
            </a:endParaRPr>
          </a:p>
        </p:txBody>
      </p:sp>
      <p:sp>
        <p:nvSpPr>
          <p:cNvPr id="126" name="Google Shape;126;p28"/>
          <p:cNvSpPr txBox="1">
            <a:spLocks noGrp="1"/>
          </p:cNvSpPr>
          <p:nvPr>
            <p:ph type="body" idx="1"/>
          </p:nvPr>
        </p:nvSpPr>
        <p:spPr>
          <a:xfrm>
            <a:off x="270000" y="914400"/>
            <a:ext cx="73884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800"/>
              <a:buFont typeface="Arial"/>
              <a:buNone/>
            </a:pPr>
            <a:r>
              <a:rPr lang="en-GB" sz="1800" dirty="0"/>
              <a:t>By the end of this training you should:</a:t>
            </a:r>
            <a:endParaRPr sz="1800" dirty="0"/>
          </a:p>
          <a:p>
            <a:pPr marL="457200" lvl="0" indent="-342900" algn="l" rtl="0">
              <a:spcBef>
                <a:spcPts val="1000"/>
              </a:spcBef>
              <a:spcAft>
                <a:spcPts val="0"/>
              </a:spcAft>
              <a:buClr>
                <a:schemeClr val="accent1"/>
              </a:buClr>
              <a:buSzPts val="1800"/>
              <a:buChar char="●"/>
            </a:pPr>
            <a:r>
              <a:rPr lang="en-GB" sz="1800" dirty="0"/>
              <a:t>know what is included in the statutory guidance </a:t>
            </a:r>
            <a:endParaRPr sz="1800" dirty="0"/>
          </a:p>
          <a:p>
            <a:pPr marL="457200" lvl="0" indent="-342900" algn="l" rtl="0">
              <a:spcBef>
                <a:spcPts val="0"/>
              </a:spcBef>
              <a:spcAft>
                <a:spcPts val="0"/>
              </a:spcAft>
              <a:buClr>
                <a:schemeClr val="accent1"/>
              </a:buClr>
              <a:buSzPts val="1800"/>
              <a:buChar char="●"/>
            </a:pPr>
            <a:r>
              <a:rPr lang="en-GB" sz="1800" dirty="0"/>
              <a:t>know some key knowledge and facts to cover as part of this topic</a:t>
            </a:r>
            <a:endParaRPr sz="1800" dirty="0"/>
          </a:p>
          <a:p>
            <a:pPr marL="457200" lvl="0" indent="-342900" algn="l" rtl="0">
              <a:spcBef>
                <a:spcPts val="0"/>
              </a:spcBef>
              <a:spcAft>
                <a:spcPts val="0"/>
              </a:spcAft>
              <a:buClr>
                <a:schemeClr val="accent1"/>
              </a:buClr>
              <a:buSzPts val="1800"/>
              <a:buChar char="●"/>
            </a:pPr>
            <a:r>
              <a:rPr lang="en-GB" sz="1800" dirty="0"/>
              <a:t>have strategies to deal with questions that come up in class</a:t>
            </a:r>
            <a:endParaRPr sz="1800" dirty="0"/>
          </a:p>
          <a:p>
            <a:pPr marL="457200" lvl="0" indent="-342900" algn="l" rtl="0">
              <a:spcBef>
                <a:spcPts val="0"/>
              </a:spcBef>
              <a:spcAft>
                <a:spcPts val="0"/>
              </a:spcAft>
              <a:buClr>
                <a:schemeClr val="accent1"/>
              </a:buClr>
              <a:buSzPts val="1800"/>
              <a:buChar char="●"/>
            </a:pPr>
            <a:r>
              <a:rPr lang="en-GB" sz="1800" dirty="0"/>
              <a:t>feel more confident teaching about </a:t>
            </a:r>
            <a:r>
              <a:rPr lang="en-GB" sz="1800" b="1" dirty="0"/>
              <a:t>drugs, alcohol and tobacco</a:t>
            </a:r>
            <a:endParaRPr sz="1800" b="1" dirty="0"/>
          </a:p>
          <a:p>
            <a:pPr marL="0" lvl="0" indent="0" algn="l" rtl="0">
              <a:spcBef>
                <a:spcPts val="0"/>
              </a:spcBef>
              <a:spcAft>
                <a:spcPts val="0"/>
              </a:spcAft>
              <a:buNone/>
            </a:pPr>
            <a:endParaRPr sz="1800" dirty="0">
              <a:solidFill>
                <a:srgbClr val="434343"/>
              </a:solidFill>
            </a:endParaRPr>
          </a:p>
          <a:p>
            <a:pPr marL="45720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1600"/>
              </a:spcBef>
              <a:spcAft>
                <a:spcPts val="1600"/>
              </a:spcAft>
              <a:buNone/>
            </a:pPr>
            <a:endParaRPr sz="1800" dirty="0"/>
          </a:p>
        </p:txBody>
      </p:sp>
      <p:sp>
        <p:nvSpPr>
          <p:cNvPr id="127" name="Google Shape;127;p28"/>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a:t>
            </a:fld>
            <a:endParaRP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02"/>
        <p:cNvGrpSpPr/>
        <p:nvPr/>
      </p:nvGrpSpPr>
      <p:grpSpPr>
        <a:xfrm>
          <a:off x="0" y="0"/>
          <a:ext cx="0" cy="0"/>
          <a:chOff x="0" y="0"/>
          <a:chExt cx="0" cy="0"/>
        </a:xfrm>
      </p:grpSpPr>
      <p:sp>
        <p:nvSpPr>
          <p:cNvPr id="403" name="Google Shape;403;p64"/>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Health risks of illegal drugs</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404" name="Google Shape;404;p64"/>
          <p:cNvSpPr txBox="1">
            <a:spLocks noGrp="1"/>
          </p:cNvSpPr>
          <p:nvPr>
            <p:ph type="body" idx="1"/>
          </p:nvPr>
        </p:nvSpPr>
        <p:spPr>
          <a:xfrm>
            <a:off x="270000" y="789000"/>
            <a:ext cx="577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Explain that illegal drugs are highly dangerous and: </a:t>
            </a:r>
            <a:endParaRPr dirty="0"/>
          </a:p>
          <a:p>
            <a:pPr marL="457200" lvl="0" indent="-317500" algn="l" rtl="0">
              <a:lnSpc>
                <a:spcPct val="115000"/>
              </a:lnSpc>
              <a:spcBef>
                <a:spcPts val="1000"/>
              </a:spcBef>
              <a:spcAft>
                <a:spcPts val="0"/>
              </a:spcAft>
              <a:buSzPts val="1400"/>
              <a:buChar char="●"/>
            </a:pPr>
            <a:r>
              <a:rPr lang="en-GB" dirty="0"/>
              <a:t>contain </a:t>
            </a:r>
            <a:r>
              <a:rPr lang="en-GB" b="1" dirty="0"/>
              <a:t>uncontrolled quantities of dangerous chemicals</a:t>
            </a:r>
            <a:r>
              <a:rPr lang="en-GB" dirty="0"/>
              <a:t> </a:t>
            </a:r>
            <a:endParaRPr dirty="0"/>
          </a:p>
          <a:p>
            <a:pPr marL="457200" lvl="0" indent="-317500" algn="l" rtl="0">
              <a:lnSpc>
                <a:spcPct val="115000"/>
              </a:lnSpc>
              <a:spcBef>
                <a:spcPts val="0"/>
              </a:spcBef>
              <a:spcAft>
                <a:spcPts val="0"/>
              </a:spcAft>
              <a:buSzPts val="1400"/>
              <a:buChar char="●"/>
            </a:pPr>
            <a:r>
              <a:rPr lang="en-GB" dirty="0"/>
              <a:t>have serious short- and long-term health risks</a:t>
            </a:r>
            <a:endParaRPr dirty="0"/>
          </a:p>
          <a:p>
            <a:pPr marL="457200" lvl="0" indent="-317500" algn="l" rtl="0">
              <a:lnSpc>
                <a:spcPct val="115000"/>
              </a:lnSpc>
              <a:spcBef>
                <a:spcPts val="0"/>
              </a:spcBef>
              <a:spcAft>
                <a:spcPts val="0"/>
              </a:spcAft>
              <a:buSzPts val="1400"/>
              <a:buChar char="●"/>
            </a:pPr>
            <a:r>
              <a:rPr lang="en-GB" dirty="0"/>
              <a:t>carry a </a:t>
            </a:r>
            <a:r>
              <a:rPr lang="en-GB" b="1" dirty="0"/>
              <a:t>risk of death the first and every subsequent time</a:t>
            </a:r>
            <a:r>
              <a:rPr lang="en-GB" dirty="0"/>
              <a:t> they are used </a:t>
            </a:r>
            <a:endParaRPr dirty="0"/>
          </a:p>
          <a:p>
            <a:pPr marL="457200" lvl="0" indent="-317500" algn="l" rtl="0">
              <a:lnSpc>
                <a:spcPct val="115000"/>
              </a:lnSpc>
              <a:spcBef>
                <a:spcPts val="0"/>
              </a:spcBef>
              <a:spcAft>
                <a:spcPts val="0"/>
              </a:spcAft>
              <a:buSzPts val="1400"/>
              <a:buChar char="●"/>
            </a:pPr>
            <a:r>
              <a:rPr lang="en-GB" dirty="0"/>
              <a:t>can be highly addictive</a:t>
            </a:r>
            <a:endParaRPr dirty="0"/>
          </a:p>
          <a:p>
            <a:pPr marL="0" lvl="0" indent="0" algn="l" rtl="0">
              <a:lnSpc>
                <a:spcPct val="115000"/>
              </a:lnSpc>
              <a:spcBef>
                <a:spcPts val="1000"/>
              </a:spcBef>
              <a:spcAft>
                <a:spcPts val="0"/>
              </a:spcAft>
              <a:buNone/>
            </a:pPr>
            <a:r>
              <a:rPr lang="en-GB" dirty="0"/>
              <a:t>Warn pupils that people are at even higher risk if: </a:t>
            </a:r>
            <a:endParaRPr dirty="0"/>
          </a:p>
          <a:p>
            <a:pPr marL="457200" lvl="0" indent="-317500" algn="l" rtl="0">
              <a:lnSpc>
                <a:spcPct val="115000"/>
              </a:lnSpc>
              <a:spcBef>
                <a:spcPts val="1000"/>
              </a:spcBef>
              <a:spcAft>
                <a:spcPts val="0"/>
              </a:spcAft>
              <a:buSzPts val="1400"/>
              <a:buChar char="●"/>
            </a:pPr>
            <a:r>
              <a:rPr lang="en-GB" dirty="0"/>
              <a:t>they mix different types of drugs, or take both illegal drugs and alcohol (also a drug)</a:t>
            </a:r>
            <a:endParaRPr dirty="0"/>
          </a:p>
          <a:p>
            <a:pPr marL="457200" lvl="0" indent="-317500" algn="l" rtl="0">
              <a:lnSpc>
                <a:spcPct val="115000"/>
              </a:lnSpc>
              <a:spcBef>
                <a:spcPts val="0"/>
              </a:spcBef>
              <a:spcAft>
                <a:spcPts val="0"/>
              </a:spcAft>
              <a:buSzPts val="1400"/>
              <a:buChar char="●"/>
            </a:pPr>
            <a:r>
              <a:rPr lang="en-GB" dirty="0"/>
              <a:t>they already have physical/mental health problems </a:t>
            </a: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405" name="Google Shape;405;p64"/>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40</a:t>
            </a:fld>
            <a:endParaRPr dirty="0"/>
          </a:p>
        </p:txBody>
      </p:sp>
      <p:sp>
        <p:nvSpPr>
          <p:cNvPr id="406" name="Google Shape;406;p64"/>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407" name="Google Shape;407;p64"/>
          <p:cNvSpPr txBox="1">
            <a:spLocks noGrp="1"/>
          </p:cNvSpPr>
          <p:nvPr>
            <p:ph type="body" idx="2"/>
          </p:nvPr>
        </p:nvSpPr>
        <p:spPr>
          <a:xfrm>
            <a:off x="6178800" y="216425"/>
            <a:ext cx="2695200" cy="2310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facts about legal and illegal drugs and their associated risks, including the link between drug use, and the associated risks, including the link to serious mental health conditions.</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11"/>
        <p:cNvGrpSpPr/>
        <p:nvPr/>
      </p:nvGrpSpPr>
      <p:grpSpPr>
        <a:xfrm>
          <a:off x="0" y="0"/>
          <a:ext cx="0" cy="0"/>
          <a:chOff x="0" y="0"/>
          <a:chExt cx="0" cy="0"/>
        </a:xfrm>
      </p:grpSpPr>
      <p:sp>
        <p:nvSpPr>
          <p:cNvPr id="412" name="Google Shape;412;p65"/>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Drug risks awareness</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413" name="Google Shape;413;p65"/>
          <p:cNvSpPr txBox="1">
            <a:spLocks noGrp="1"/>
          </p:cNvSpPr>
          <p:nvPr>
            <p:ph type="body" idx="1"/>
          </p:nvPr>
        </p:nvSpPr>
        <p:spPr>
          <a:xfrm>
            <a:off x="270000" y="789000"/>
            <a:ext cx="577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Increase pupils’ </a:t>
            </a:r>
            <a:r>
              <a:rPr lang="en-GB" b="1" dirty="0"/>
              <a:t>awareness of illegal drugs </a:t>
            </a:r>
            <a:r>
              <a:rPr lang="en-GB" dirty="0"/>
              <a:t>and their risks by referring to relevant examples in classes. Explain: </a:t>
            </a:r>
            <a:endParaRPr dirty="0"/>
          </a:p>
          <a:p>
            <a:pPr marL="457200" lvl="0" indent="-317500" algn="l" rtl="0">
              <a:lnSpc>
                <a:spcPct val="115000"/>
              </a:lnSpc>
              <a:spcBef>
                <a:spcPts val="1000"/>
              </a:spcBef>
              <a:spcAft>
                <a:spcPts val="0"/>
              </a:spcAft>
              <a:buSzPts val="1400"/>
              <a:buChar char="●"/>
            </a:pPr>
            <a:r>
              <a:rPr lang="en-GB" dirty="0"/>
              <a:t>what the drug is (including common names) </a:t>
            </a:r>
            <a:endParaRPr dirty="0"/>
          </a:p>
          <a:p>
            <a:pPr marL="457200" lvl="0" indent="-317500" algn="l" rtl="0">
              <a:lnSpc>
                <a:spcPct val="115000"/>
              </a:lnSpc>
              <a:spcBef>
                <a:spcPts val="0"/>
              </a:spcBef>
              <a:spcAft>
                <a:spcPts val="0"/>
              </a:spcAft>
              <a:buSzPts val="1400"/>
              <a:buChar char="●"/>
            </a:pPr>
            <a:r>
              <a:rPr lang="en-GB" dirty="0"/>
              <a:t>short-term physical and mental health risks</a:t>
            </a:r>
            <a:endParaRPr dirty="0"/>
          </a:p>
          <a:p>
            <a:pPr marL="457200" lvl="0" indent="-317500" algn="l" rtl="0">
              <a:lnSpc>
                <a:spcPct val="115000"/>
              </a:lnSpc>
              <a:spcBef>
                <a:spcPts val="0"/>
              </a:spcBef>
              <a:spcAft>
                <a:spcPts val="0"/>
              </a:spcAft>
              <a:buSzPts val="1400"/>
              <a:buChar char="●"/>
            </a:pPr>
            <a:r>
              <a:rPr lang="en-GB" dirty="0"/>
              <a:t>long-term physical and mental health risks</a:t>
            </a:r>
            <a:endParaRPr dirty="0"/>
          </a:p>
          <a:p>
            <a:pPr marL="457200" lvl="0" indent="-317500" algn="l" rtl="0">
              <a:lnSpc>
                <a:spcPct val="115000"/>
              </a:lnSpc>
              <a:spcBef>
                <a:spcPts val="0"/>
              </a:spcBef>
              <a:spcAft>
                <a:spcPts val="0"/>
              </a:spcAft>
              <a:buSzPts val="1400"/>
              <a:buChar char="●"/>
            </a:pPr>
            <a:r>
              <a:rPr lang="en-GB" dirty="0"/>
              <a:t>how addictive it is</a:t>
            </a:r>
            <a:endParaRPr dirty="0"/>
          </a:p>
          <a:p>
            <a:pPr marL="457200" lvl="0" indent="-317500" algn="l" rtl="0">
              <a:lnSpc>
                <a:spcPct val="115000"/>
              </a:lnSpc>
              <a:spcBef>
                <a:spcPts val="0"/>
              </a:spcBef>
              <a:spcAft>
                <a:spcPts val="0"/>
              </a:spcAft>
              <a:buSzPts val="1400"/>
              <a:buChar char="●"/>
            </a:pPr>
            <a:r>
              <a:rPr lang="en-GB" dirty="0"/>
              <a:t>the law (e.g. class of drug and penalties)</a:t>
            </a:r>
            <a:endParaRPr dirty="0"/>
          </a:p>
          <a:p>
            <a:pPr marL="0" lvl="0" indent="0" algn="l" rtl="0">
              <a:lnSpc>
                <a:spcPct val="115000"/>
              </a:lnSpc>
              <a:spcBef>
                <a:spcPts val="1000"/>
              </a:spcBef>
              <a:spcAft>
                <a:spcPts val="0"/>
              </a:spcAft>
              <a:buNone/>
            </a:pPr>
            <a:r>
              <a:rPr lang="en-GB" dirty="0"/>
              <a:t>Remind pupils that illegal drugs could contain any substance, in any quantity. This makes them even more dangerously unpredictable.</a:t>
            </a:r>
            <a:endParaRPr dirty="0"/>
          </a:p>
          <a:p>
            <a:pPr marL="0" lvl="0" indent="0" algn="l" rtl="0">
              <a:lnSpc>
                <a:spcPct val="115000"/>
              </a:lnSpc>
              <a:spcBef>
                <a:spcPts val="1000"/>
              </a:spcBef>
              <a:spcAft>
                <a:spcPts val="0"/>
              </a:spcAft>
              <a:buNone/>
            </a:pPr>
            <a:r>
              <a:rPr lang="en-GB" b="1" dirty="0"/>
              <a:t>Teacher reference: </a:t>
            </a:r>
            <a:r>
              <a:rPr lang="en-GB" u="sng" dirty="0">
                <a:solidFill>
                  <a:srgbClr val="0000FF"/>
                </a:solidFill>
                <a:hlinkClick r:id="rId3">
                  <a:extLst>
                    <a:ext uri="{A12FA001-AC4F-418D-AE19-62706E023703}">
                      <ahyp:hlinkClr xmlns:ahyp="http://schemas.microsoft.com/office/drawing/2018/hyperlinkcolor" val="tx"/>
                    </a:ext>
                  </a:extLst>
                </a:hlinkClick>
              </a:rPr>
              <a:t>Frank A-Z of drugs</a:t>
            </a:r>
            <a:r>
              <a:rPr lang="en-GB" dirty="0"/>
              <a:t>.</a:t>
            </a:r>
            <a:endParaRPr dirty="0"/>
          </a:p>
          <a:p>
            <a:pPr marL="0" lvl="0" indent="0" algn="l" rtl="0">
              <a:lnSpc>
                <a:spcPct val="115000"/>
              </a:lnSpc>
              <a:spcBef>
                <a:spcPts val="100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414" name="Google Shape;414;p65"/>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41</a:t>
            </a:fld>
            <a:endParaRPr dirty="0"/>
          </a:p>
        </p:txBody>
      </p:sp>
      <p:sp>
        <p:nvSpPr>
          <p:cNvPr id="415" name="Google Shape;415;p65"/>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416" name="Google Shape;416;p65"/>
          <p:cNvSpPr txBox="1">
            <a:spLocks noGrp="1"/>
          </p:cNvSpPr>
          <p:nvPr>
            <p:ph type="body" idx="2"/>
          </p:nvPr>
        </p:nvSpPr>
        <p:spPr>
          <a:xfrm>
            <a:off x="6178800" y="216425"/>
            <a:ext cx="2695200" cy="2310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facts about legal and illegal drugs and their associated risks, including the link between drug use, and the associated risks, including the link to serious mental health conditions.</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20"/>
        <p:cNvGrpSpPr/>
        <p:nvPr/>
      </p:nvGrpSpPr>
      <p:grpSpPr>
        <a:xfrm>
          <a:off x="0" y="0"/>
          <a:ext cx="0" cy="0"/>
          <a:chOff x="0" y="0"/>
          <a:chExt cx="0" cy="0"/>
        </a:xfrm>
      </p:grpSpPr>
      <p:sp>
        <p:nvSpPr>
          <p:cNvPr id="421" name="Google Shape;421;p66"/>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Illegal drugs and mental health</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423" name="Google Shape;423;p66"/>
          <p:cNvSpPr txBox="1">
            <a:spLocks noGrp="1"/>
          </p:cNvSpPr>
          <p:nvPr>
            <p:ph type="body" idx="2"/>
          </p:nvPr>
        </p:nvSpPr>
        <p:spPr>
          <a:xfrm>
            <a:off x="6178800" y="216425"/>
            <a:ext cx="2695200" cy="2310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facts about legal and illegal drugs and their associated risks, including the link between drug use, and the associated risks, including the link to serious mental health conditions.</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422" name="Google Shape;422;p66"/>
          <p:cNvSpPr txBox="1">
            <a:spLocks noGrp="1"/>
          </p:cNvSpPr>
          <p:nvPr>
            <p:ph type="body" idx="1"/>
          </p:nvPr>
        </p:nvSpPr>
        <p:spPr>
          <a:xfrm>
            <a:off x="270000" y="789000"/>
            <a:ext cx="59748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Teach that illegal drug use can lead to complex mental health problems. Drug-taking (even single/occasional use) can cause or contribute to:</a:t>
            </a:r>
            <a:endParaRPr dirty="0"/>
          </a:p>
          <a:p>
            <a:pPr marL="457200" lvl="0" indent="-317500" algn="l" rtl="0">
              <a:lnSpc>
                <a:spcPct val="115000"/>
              </a:lnSpc>
              <a:spcBef>
                <a:spcPts val="1000"/>
              </a:spcBef>
              <a:spcAft>
                <a:spcPts val="0"/>
              </a:spcAft>
              <a:buSzPts val="1400"/>
              <a:buChar char="●"/>
            </a:pPr>
            <a:r>
              <a:rPr lang="en-GB" dirty="0"/>
              <a:t>anxiety and depression</a:t>
            </a:r>
            <a:endParaRPr dirty="0"/>
          </a:p>
          <a:p>
            <a:pPr marL="457200" lvl="0" indent="-317500" algn="l" rtl="0">
              <a:lnSpc>
                <a:spcPct val="115000"/>
              </a:lnSpc>
              <a:spcBef>
                <a:spcPts val="0"/>
              </a:spcBef>
              <a:spcAft>
                <a:spcPts val="0"/>
              </a:spcAft>
              <a:buSzPts val="1400"/>
              <a:buChar char="●"/>
            </a:pPr>
            <a:r>
              <a:rPr lang="en-GB" dirty="0"/>
              <a:t>hallucinations, paranoia, memory loss</a:t>
            </a:r>
            <a:endParaRPr dirty="0"/>
          </a:p>
          <a:p>
            <a:pPr marL="0" lvl="0" indent="0" algn="l" rtl="0">
              <a:lnSpc>
                <a:spcPct val="115000"/>
              </a:lnSpc>
              <a:spcBef>
                <a:spcPts val="1000"/>
              </a:spcBef>
              <a:spcAft>
                <a:spcPts val="0"/>
              </a:spcAft>
              <a:buNone/>
            </a:pPr>
            <a:r>
              <a:rPr lang="en-GB" b="1" dirty="0"/>
              <a:t>Teacher reference: </a:t>
            </a:r>
            <a:r>
              <a:rPr lang="en-GB" u="sng" dirty="0">
                <a:solidFill>
                  <a:srgbClr val="0000FF"/>
                </a:solidFill>
                <a:hlinkClick r:id="rId3">
                  <a:extLst>
                    <a:ext uri="{A12FA001-AC4F-418D-AE19-62706E023703}">
                      <ahyp:hlinkClr xmlns:ahyp="http://schemas.microsoft.com/office/drawing/2018/hyperlinkcolor" val="tx"/>
                    </a:ext>
                  </a:extLst>
                </a:hlinkClick>
              </a:rPr>
              <a:t>The effects of drugs</a:t>
            </a:r>
            <a:r>
              <a:rPr lang="en-GB" dirty="0">
                <a:solidFill>
                  <a:srgbClr val="0000FF"/>
                </a:solidFill>
              </a:rPr>
              <a:t> </a:t>
            </a:r>
            <a:r>
              <a:rPr lang="en-GB" dirty="0"/>
              <a:t>(NHS).</a:t>
            </a: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425" name="Google Shape;425;p66"/>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424" name="Google Shape;424;p66"/>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42</a:t>
            </a:fld>
            <a:endParaRP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29"/>
        <p:cNvGrpSpPr/>
        <p:nvPr/>
      </p:nvGrpSpPr>
      <p:grpSpPr>
        <a:xfrm>
          <a:off x="0" y="0"/>
          <a:ext cx="0" cy="0"/>
          <a:chOff x="0" y="0"/>
          <a:chExt cx="0" cy="0"/>
        </a:xfrm>
      </p:grpSpPr>
      <p:sp>
        <p:nvSpPr>
          <p:cNvPr id="430" name="Google Shape;430;p67"/>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Dangers of ‘self-medication’</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432" name="Google Shape;432;p67"/>
          <p:cNvSpPr txBox="1">
            <a:spLocks noGrp="1"/>
          </p:cNvSpPr>
          <p:nvPr>
            <p:ph type="body" idx="2"/>
          </p:nvPr>
        </p:nvSpPr>
        <p:spPr>
          <a:xfrm>
            <a:off x="6178800" y="216425"/>
            <a:ext cx="2695200" cy="2310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facts about legal and illegal drugs and their associated risks, including the link between drug use, and the associated risks, including the link to serious mental health conditions.</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431" name="Google Shape;431;p67"/>
          <p:cNvSpPr txBox="1">
            <a:spLocks noGrp="1"/>
          </p:cNvSpPr>
          <p:nvPr>
            <p:ph type="body" idx="1"/>
          </p:nvPr>
        </p:nvSpPr>
        <p:spPr>
          <a:xfrm>
            <a:off x="270000" y="789000"/>
            <a:ext cx="59748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Teach that people sometimes inappropriately use substances to try to cope with symptoms of pre-existing health problems such as physical pain, sleeplessness or anxiety.</a:t>
            </a:r>
            <a:endParaRPr dirty="0"/>
          </a:p>
          <a:p>
            <a:pPr marL="0" lvl="0" indent="0" algn="l" rtl="0">
              <a:spcBef>
                <a:spcPts val="1000"/>
              </a:spcBef>
              <a:spcAft>
                <a:spcPts val="0"/>
              </a:spcAft>
              <a:buNone/>
            </a:pPr>
            <a:r>
              <a:rPr lang="en-GB" dirty="0"/>
              <a:t>Explain that this can be dangerous to health and could lead to addiction. </a:t>
            </a:r>
            <a:endParaRPr dirty="0"/>
          </a:p>
          <a:p>
            <a:pPr marL="0" lvl="0" indent="0" algn="l" rtl="0">
              <a:spcBef>
                <a:spcPts val="1000"/>
              </a:spcBef>
              <a:spcAft>
                <a:spcPts val="0"/>
              </a:spcAft>
              <a:buNone/>
            </a:pPr>
            <a:r>
              <a:rPr lang="en-GB" dirty="0"/>
              <a:t>If someone has a medical problem they should always seek advice and treatment from a doctor. </a:t>
            </a: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a:p>
            <a:pPr marL="0" lvl="0" indent="0" algn="l" rtl="0">
              <a:spcBef>
                <a:spcPts val="0"/>
              </a:spcBef>
              <a:spcAft>
                <a:spcPts val="0"/>
              </a:spcAft>
              <a:buClr>
                <a:schemeClr val="dk1"/>
              </a:buClr>
              <a:buSzPts val="1100"/>
              <a:buFont typeface="Arial"/>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434" name="Google Shape;434;p67"/>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433" name="Google Shape;433;p67"/>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43</a:t>
            </a:fld>
            <a:endParaRP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38"/>
        <p:cNvGrpSpPr/>
        <p:nvPr/>
      </p:nvGrpSpPr>
      <p:grpSpPr>
        <a:xfrm>
          <a:off x="0" y="0"/>
          <a:ext cx="0" cy="0"/>
          <a:chOff x="0" y="0"/>
          <a:chExt cx="0" cy="0"/>
        </a:xfrm>
      </p:grpSpPr>
      <p:sp>
        <p:nvSpPr>
          <p:cNvPr id="439" name="Google Shape;439;p68"/>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Illegal drugs and the law </a:t>
            </a:r>
            <a:endParaRPr dirty="0"/>
          </a:p>
        </p:txBody>
      </p:sp>
      <p:sp>
        <p:nvSpPr>
          <p:cNvPr id="440" name="Google Shape;440;p68"/>
          <p:cNvSpPr txBox="1">
            <a:spLocks noGrp="1"/>
          </p:cNvSpPr>
          <p:nvPr>
            <p:ph type="body" idx="1"/>
          </p:nvPr>
        </p:nvSpPr>
        <p:spPr>
          <a:xfrm>
            <a:off x="270000" y="789000"/>
            <a:ext cx="577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Teach that in the UK there are laws relating to possessing, supplying, carrying and making illegal drugs.  </a:t>
            </a:r>
            <a:endParaRPr dirty="0"/>
          </a:p>
          <a:p>
            <a:pPr marL="0" lvl="0" indent="0" algn="l" rtl="0">
              <a:lnSpc>
                <a:spcPct val="115000"/>
              </a:lnSpc>
              <a:spcBef>
                <a:spcPts val="1000"/>
              </a:spcBef>
              <a:spcAft>
                <a:spcPts val="0"/>
              </a:spcAft>
              <a:buNone/>
            </a:pPr>
            <a:r>
              <a:rPr lang="en-GB" dirty="0"/>
              <a:t>The punishment can vary depending on the amount and type of drug (e.g. its ‘class’).</a:t>
            </a:r>
            <a:endParaRPr dirty="0"/>
          </a:p>
          <a:p>
            <a:pPr marL="0" lvl="0" indent="0" algn="l" rtl="0">
              <a:lnSpc>
                <a:spcPct val="115000"/>
              </a:lnSpc>
              <a:spcBef>
                <a:spcPts val="1000"/>
              </a:spcBef>
              <a:spcAft>
                <a:spcPts val="0"/>
              </a:spcAft>
              <a:buNone/>
            </a:pPr>
            <a:r>
              <a:rPr lang="en-GB" dirty="0"/>
              <a:t>Explain that the age of criminal responsibility is 10 years old. This means that people aged 10 to 17 can be cautioned, tried for criminal offences and gain a criminal record. </a:t>
            </a:r>
            <a:endParaRPr dirty="0"/>
          </a:p>
          <a:p>
            <a:pPr marL="0" lvl="0" indent="0" algn="l" rtl="0">
              <a:lnSpc>
                <a:spcPct val="115000"/>
              </a:lnSpc>
              <a:spcBef>
                <a:spcPts val="1000"/>
              </a:spcBef>
              <a:spcAft>
                <a:spcPts val="0"/>
              </a:spcAft>
              <a:buNone/>
            </a:pPr>
            <a:r>
              <a:rPr lang="en-GB" b="1" dirty="0"/>
              <a:t>Teacher reference: </a:t>
            </a:r>
            <a:r>
              <a:rPr lang="en-GB" u="sng" dirty="0">
                <a:solidFill>
                  <a:srgbClr val="0000FF"/>
                </a:solidFill>
                <a:hlinkClick r:id="rId3">
                  <a:extLst>
                    <a:ext uri="{A12FA001-AC4F-418D-AE19-62706E023703}">
                      <ahyp:hlinkClr xmlns:ahyp="http://schemas.microsoft.com/office/drawing/2018/hyperlinkcolor" val="tx"/>
                    </a:ext>
                  </a:extLst>
                </a:hlinkClick>
              </a:rPr>
              <a:t>Drugs penalties</a:t>
            </a:r>
            <a:r>
              <a:rPr lang="en-GB" dirty="0"/>
              <a:t>, </a:t>
            </a:r>
            <a:r>
              <a:rPr lang="en-GB" u="sng" dirty="0">
                <a:solidFill>
                  <a:srgbClr val="0000FF"/>
                </a:solidFill>
                <a:hlinkClick r:id="rId4">
                  <a:extLst>
                    <a:ext uri="{A12FA001-AC4F-418D-AE19-62706E023703}">
                      <ahyp:hlinkClr xmlns:ahyp="http://schemas.microsoft.com/office/drawing/2018/hyperlinkcolor" val="tx"/>
                    </a:ext>
                  </a:extLst>
                </a:hlinkClick>
              </a:rPr>
              <a:t>Age of criminal responsibility</a:t>
            </a:r>
            <a:r>
              <a:rPr lang="en-GB" dirty="0">
                <a:solidFill>
                  <a:srgbClr val="0000FF"/>
                </a:solidFill>
              </a:rPr>
              <a:t> </a:t>
            </a:r>
            <a:r>
              <a:rPr lang="en-GB" dirty="0"/>
              <a:t>(GOV.UK).</a:t>
            </a: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441" name="Google Shape;441;p68"/>
          <p:cNvSpPr txBox="1">
            <a:spLocks noGrp="1"/>
          </p:cNvSpPr>
          <p:nvPr>
            <p:ph type="body" idx="2"/>
          </p:nvPr>
        </p:nvSpPr>
        <p:spPr>
          <a:xfrm>
            <a:off x="6178800" y="216425"/>
            <a:ext cx="2695200" cy="1248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law relating to the supply and possession of illegal substances.</a:t>
            </a:r>
            <a:endParaRPr sz="1800" dirty="0"/>
          </a:p>
        </p:txBody>
      </p:sp>
      <p:sp>
        <p:nvSpPr>
          <p:cNvPr id="443" name="Google Shape;443;p68"/>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442" name="Google Shape;442;p68"/>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44</a:t>
            </a:fld>
            <a:endParaRP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47"/>
        <p:cNvGrpSpPr/>
        <p:nvPr/>
      </p:nvGrpSpPr>
      <p:grpSpPr>
        <a:xfrm>
          <a:off x="0" y="0"/>
          <a:ext cx="0" cy="0"/>
          <a:chOff x="0" y="0"/>
          <a:chExt cx="0" cy="0"/>
        </a:xfrm>
      </p:grpSpPr>
      <p:sp>
        <p:nvSpPr>
          <p:cNvPr id="448" name="Google Shape;448;p69"/>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Travel abroad and drugs</a:t>
            </a:r>
            <a:endParaRPr dirty="0"/>
          </a:p>
        </p:txBody>
      </p:sp>
      <p:sp>
        <p:nvSpPr>
          <p:cNvPr id="449" name="Google Shape;449;p69"/>
          <p:cNvSpPr txBox="1">
            <a:spLocks noGrp="1"/>
          </p:cNvSpPr>
          <p:nvPr>
            <p:ph type="body" idx="1"/>
          </p:nvPr>
        </p:nvSpPr>
        <p:spPr>
          <a:xfrm>
            <a:off x="270000" y="789000"/>
            <a:ext cx="57756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dirty="0"/>
              <a:t>Teach pupils that </a:t>
            </a:r>
            <a:r>
              <a:rPr lang="en-GB" b="1" dirty="0"/>
              <a:t>other countries have different laws and punishments for drug offences</a:t>
            </a:r>
            <a:r>
              <a:rPr lang="en-GB" dirty="0"/>
              <a:t> (e.g. drug trafficking). Add that if a person commits a crime in another country they are subject to that country’s legal system.</a:t>
            </a:r>
            <a:endParaRPr dirty="0"/>
          </a:p>
          <a:p>
            <a:pPr marL="0" lvl="0" indent="0" algn="l" rtl="0">
              <a:spcBef>
                <a:spcPts val="1000"/>
              </a:spcBef>
              <a:spcAft>
                <a:spcPts val="0"/>
              </a:spcAft>
              <a:buClr>
                <a:schemeClr val="dk1"/>
              </a:buClr>
              <a:buSzPts val="1100"/>
              <a:buFont typeface="Arial"/>
              <a:buNone/>
            </a:pPr>
            <a:r>
              <a:rPr lang="en-GB" dirty="0"/>
              <a:t>Taking any illegal drug into another country is highly dangerous and can result in tough punishments in that country (some examples can be explored). </a:t>
            </a:r>
            <a:endParaRPr dirty="0"/>
          </a:p>
          <a:p>
            <a:pPr marL="0" lvl="0" indent="0" algn="l" rtl="0">
              <a:spcBef>
                <a:spcPts val="1000"/>
              </a:spcBef>
              <a:spcAft>
                <a:spcPts val="0"/>
              </a:spcAft>
              <a:buClr>
                <a:schemeClr val="dk1"/>
              </a:buClr>
              <a:buSzPts val="1100"/>
              <a:buFont typeface="Arial"/>
              <a:buNone/>
            </a:pPr>
            <a:r>
              <a:rPr lang="en-GB" dirty="0"/>
              <a:t>People taking a prescription drug abroad should always take a prescription to prove it is theirs. They should check NHS advice on </a:t>
            </a:r>
            <a:r>
              <a:rPr lang="en-GB" u="sng" dirty="0">
                <a:solidFill>
                  <a:srgbClr val="0000FF"/>
                </a:solidFill>
                <a:hlinkClick r:id="rId3">
                  <a:extLst>
                    <a:ext uri="{A12FA001-AC4F-418D-AE19-62706E023703}">
                      <ahyp:hlinkClr xmlns:ahyp="http://schemas.microsoft.com/office/drawing/2018/hyperlinkcolor" val="tx"/>
                    </a:ext>
                  </a:extLst>
                </a:hlinkClick>
              </a:rPr>
              <a:t>taking medicines abroad</a:t>
            </a:r>
            <a:r>
              <a:rPr lang="en-GB" dirty="0">
                <a:solidFill>
                  <a:srgbClr val="0000FF"/>
                </a:solidFill>
              </a:rPr>
              <a:t> </a:t>
            </a:r>
            <a:r>
              <a:rPr lang="en-GB" dirty="0"/>
              <a:t>and check the rules for the country they are visiting. </a:t>
            </a:r>
            <a:endParaRPr strike="sngStrike" dirty="0"/>
          </a:p>
          <a:p>
            <a:pPr marL="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450" name="Google Shape;450;p69"/>
          <p:cNvSpPr txBox="1">
            <a:spLocks noGrp="1"/>
          </p:cNvSpPr>
          <p:nvPr>
            <p:ph type="body" idx="2"/>
          </p:nvPr>
        </p:nvSpPr>
        <p:spPr>
          <a:xfrm>
            <a:off x="6178800" y="216425"/>
            <a:ext cx="2695200" cy="1248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law relating to the supply and possession of illegal substances.</a:t>
            </a:r>
            <a:endParaRPr sz="1800" dirty="0"/>
          </a:p>
        </p:txBody>
      </p:sp>
      <p:sp>
        <p:nvSpPr>
          <p:cNvPr id="452" name="Google Shape;452;p69"/>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451" name="Google Shape;451;p69"/>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45</a:t>
            </a:fld>
            <a:endParaRP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56"/>
        <p:cNvGrpSpPr/>
        <p:nvPr/>
      </p:nvGrpSpPr>
      <p:grpSpPr>
        <a:xfrm>
          <a:off x="0" y="0"/>
          <a:ext cx="0" cy="0"/>
          <a:chOff x="0" y="0"/>
          <a:chExt cx="0" cy="0"/>
        </a:xfrm>
      </p:grpSpPr>
      <p:sp>
        <p:nvSpPr>
          <p:cNvPr id="457" name="Google Shape;457;p70"/>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Impact of drug convictions</a:t>
            </a:r>
            <a:endParaRPr dirty="0"/>
          </a:p>
        </p:txBody>
      </p:sp>
      <p:sp>
        <p:nvSpPr>
          <p:cNvPr id="458" name="Google Shape;458;p70"/>
          <p:cNvSpPr txBox="1">
            <a:spLocks noGrp="1"/>
          </p:cNvSpPr>
          <p:nvPr>
            <p:ph type="body" idx="1"/>
          </p:nvPr>
        </p:nvSpPr>
        <p:spPr>
          <a:xfrm>
            <a:off x="270000" y="789000"/>
            <a:ext cx="57756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Explain to pupils that drug charges and convictions (a criminal record) can have a long-term impact on their life choices. They can: </a:t>
            </a:r>
            <a:endParaRPr dirty="0"/>
          </a:p>
          <a:p>
            <a:pPr marL="457200" lvl="0" indent="-317500" algn="l" rtl="0">
              <a:spcBef>
                <a:spcPts val="1000"/>
              </a:spcBef>
              <a:spcAft>
                <a:spcPts val="0"/>
              </a:spcAft>
              <a:buSzPts val="1400"/>
              <a:buChar char="●"/>
            </a:pPr>
            <a:r>
              <a:rPr lang="en-GB" dirty="0"/>
              <a:t>make it harder to get a job</a:t>
            </a:r>
            <a:endParaRPr dirty="0"/>
          </a:p>
          <a:p>
            <a:pPr marL="457200" lvl="0" indent="-317500" algn="l" rtl="0">
              <a:spcBef>
                <a:spcPts val="0"/>
              </a:spcBef>
              <a:spcAft>
                <a:spcPts val="0"/>
              </a:spcAft>
              <a:buSzPts val="1400"/>
              <a:buChar char="●"/>
            </a:pPr>
            <a:r>
              <a:rPr lang="en-GB" dirty="0"/>
              <a:t>limit the ability to travel to many countries, such as the US</a:t>
            </a:r>
            <a:endParaRPr dirty="0"/>
          </a:p>
          <a:p>
            <a:pPr marL="0" lvl="0" indent="0" algn="l" rtl="0">
              <a:spcBef>
                <a:spcPts val="1000"/>
              </a:spcBef>
              <a:spcAft>
                <a:spcPts val="0"/>
              </a:spcAft>
              <a:buNone/>
            </a:pPr>
            <a:r>
              <a:rPr lang="en-GB" dirty="0"/>
              <a:t>Many illegal drugs are also very expensive and addictive. This combination can lead people to commit other crimes to pay for drugs.</a:t>
            </a:r>
            <a:endParaRPr dirty="0"/>
          </a:p>
          <a:p>
            <a:pPr marL="0" lvl="0" indent="0" algn="l" rtl="0">
              <a:spcBef>
                <a:spcPts val="1000"/>
              </a:spcBef>
              <a:spcAft>
                <a:spcPts val="0"/>
              </a:spcAft>
              <a:buClr>
                <a:schemeClr val="dk1"/>
              </a:buClr>
              <a:buSzPts val="1100"/>
              <a:buFont typeface="Arial"/>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459" name="Google Shape;459;p70"/>
          <p:cNvSpPr txBox="1">
            <a:spLocks noGrp="1"/>
          </p:cNvSpPr>
          <p:nvPr>
            <p:ph type="body" idx="2"/>
          </p:nvPr>
        </p:nvSpPr>
        <p:spPr>
          <a:xfrm>
            <a:off x="6178800" y="216425"/>
            <a:ext cx="2695200" cy="1248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law relating to the supply and possession of illegal substances.</a:t>
            </a:r>
            <a:endParaRPr sz="1800" dirty="0"/>
          </a:p>
        </p:txBody>
      </p:sp>
      <p:sp>
        <p:nvSpPr>
          <p:cNvPr id="461" name="Google Shape;461;p70"/>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460" name="Google Shape;460;p70"/>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46</a:t>
            </a:fld>
            <a:endParaRP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65"/>
        <p:cNvGrpSpPr/>
        <p:nvPr/>
      </p:nvGrpSpPr>
      <p:grpSpPr>
        <a:xfrm>
          <a:off x="0" y="0"/>
          <a:ext cx="0" cy="0"/>
          <a:chOff x="0" y="0"/>
          <a:chExt cx="0" cy="0"/>
        </a:xfrm>
      </p:grpSpPr>
      <p:sp>
        <p:nvSpPr>
          <p:cNvPr id="466" name="Google Shape;466;p71"/>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Wider impact of illegal drugs</a:t>
            </a:r>
            <a:endParaRPr dirty="0"/>
          </a:p>
        </p:txBody>
      </p:sp>
      <p:sp>
        <p:nvSpPr>
          <p:cNvPr id="467" name="Google Shape;467;p71"/>
          <p:cNvSpPr txBox="1">
            <a:spLocks noGrp="1"/>
          </p:cNvSpPr>
          <p:nvPr>
            <p:ph type="body" idx="1"/>
          </p:nvPr>
        </p:nvSpPr>
        <p:spPr>
          <a:xfrm>
            <a:off x="270000" y="789000"/>
            <a:ext cx="577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Teach pupils that buying and using illegal drugs has a ‘social impact’. </a:t>
            </a:r>
            <a:endParaRPr dirty="0"/>
          </a:p>
          <a:p>
            <a:pPr marL="0" lvl="0" indent="0" algn="l" rtl="0">
              <a:lnSpc>
                <a:spcPct val="115000"/>
              </a:lnSpc>
              <a:spcBef>
                <a:spcPts val="1000"/>
              </a:spcBef>
              <a:spcAft>
                <a:spcPts val="0"/>
              </a:spcAft>
              <a:buNone/>
            </a:pPr>
            <a:r>
              <a:rPr lang="en-GB" dirty="0"/>
              <a:t>When people buy drugs they contribute towards demand (e.g. drug trafficking), which encourages more criminal activity (e.g. intimidation and recruitment of young people into illegal gangs). </a:t>
            </a:r>
            <a:endParaRPr dirty="0"/>
          </a:p>
          <a:p>
            <a:pPr marL="0" lvl="0" indent="0" algn="l" rtl="0">
              <a:lnSpc>
                <a:spcPct val="115000"/>
              </a:lnSpc>
              <a:spcBef>
                <a:spcPts val="100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471" name="Google Shape;471;p71"/>
          <p:cNvSpPr txBox="1">
            <a:spLocks noGrp="1"/>
          </p:cNvSpPr>
          <p:nvPr>
            <p:ph type="body" idx="2"/>
          </p:nvPr>
        </p:nvSpPr>
        <p:spPr>
          <a:xfrm>
            <a:off x="6178800" y="216425"/>
            <a:ext cx="2695200" cy="2310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facts about legal and illegal drugs and their associated risks, including the link between drug use, and the associated risks, including the link to serious mental health conditions.</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470" name="Google Shape;470;p71"/>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469" name="Google Shape;469;p71"/>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47</a:t>
            </a:fld>
            <a:endParaRP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75"/>
        <p:cNvGrpSpPr/>
        <p:nvPr/>
      </p:nvGrpSpPr>
      <p:grpSpPr>
        <a:xfrm>
          <a:off x="0" y="0"/>
          <a:ext cx="0" cy="0"/>
          <a:chOff x="0" y="0"/>
          <a:chExt cx="0" cy="0"/>
        </a:xfrm>
      </p:grpSpPr>
      <p:sp>
        <p:nvSpPr>
          <p:cNvPr id="476" name="Google Shape;476;p72"/>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Prescription drugs risks (1)</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477" name="Google Shape;477;p72"/>
          <p:cNvSpPr txBox="1">
            <a:spLocks noGrp="1"/>
          </p:cNvSpPr>
          <p:nvPr>
            <p:ph type="body" idx="1"/>
          </p:nvPr>
        </p:nvSpPr>
        <p:spPr>
          <a:xfrm>
            <a:off x="270000" y="789000"/>
            <a:ext cx="577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Teach pupils the dangers associated with incorrect use of prescription (and ‘over the counter’) drugs such as painkillers, antidepressants and steroids.</a:t>
            </a:r>
            <a:endParaRPr dirty="0"/>
          </a:p>
          <a:p>
            <a:pPr marL="0" lvl="0" indent="0" algn="l" rtl="0">
              <a:lnSpc>
                <a:spcPct val="115000"/>
              </a:lnSpc>
              <a:spcBef>
                <a:spcPts val="1000"/>
              </a:spcBef>
              <a:spcAft>
                <a:spcPts val="0"/>
              </a:spcAft>
              <a:buNone/>
            </a:pPr>
            <a:r>
              <a:rPr lang="en-GB" dirty="0"/>
              <a:t>People should only take drugs prescribed to them personally by their doctor (and at the dose specified). They should tell their doctor if they: </a:t>
            </a:r>
            <a:endParaRPr dirty="0"/>
          </a:p>
          <a:p>
            <a:pPr marL="457200" lvl="0" indent="-317500" algn="l" rtl="0">
              <a:lnSpc>
                <a:spcPct val="115000"/>
              </a:lnSpc>
              <a:spcBef>
                <a:spcPts val="1000"/>
              </a:spcBef>
              <a:spcAft>
                <a:spcPts val="0"/>
              </a:spcAft>
              <a:buSzPts val="1400"/>
              <a:buChar char="●"/>
            </a:pPr>
            <a:r>
              <a:rPr lang="en-GB" dirty="0"/>
              <a:t>experience side effects </a:t>
            </a:r>
            <a:endParaRPr dirty="0"/>
          </a:p>
          <a:p>
            <a:pPr marL="457200" lvl="0" indent="-317500" algn="l" rtl="0">
              <a:lnSpc>
                <a:spcPct val="115000"/>
              </a:lnSpc>
              <a:spcBef>
                <a:spcPts val="0"/>
              </a:spcBef>
              <a:spcAft>
                <a:spcPts val="0"/>
              </a:spcAft>
              <a:buSzPts val="1400"/>
              <a:buChar char="●"/>
            </a:pPr>
            <a:r>
              <a:rPr lang="en-GB" dirty="0"/>
              <a:t>feel their condition has worsened</a:t>
            </a:r>
            <a:endParaRPr dirty="0"/>
          </a:p>
          <a:p>
            <a:pPr marL="457200" lvl="0" indent="-317500" algn="l" rtl="0">
              <a:lnSpc>
                <a:spcPct val="115000"/>
              </a:lnSpc>
              <a:spcBef>
                <a:spcPts val="0"/>
              </a:spcBef>
              <a:spcAft>
                <a:spcPts val="0"/>
              </a:spcAft>
              <a:buSzPts val="1400"/>
              <a:buChar char="●"/>
            </a:pPr>
            <a:r>
              <a:rPr lang="en-GB" dirty="0"/>
              <a:t>take too much (and instructions say to tell doctor)</a:t>
            </a:r>
            <a:endParaRPr dirty="0"/>
          </a:p>
          <a:p>
            <a:pPr marL="0" lvl="0" indent="0" algn="l" rtl="0">
              <a:lnSpc>
                <a:spcPct val="115000"/>
              </a:lnSpc>
              <a:spcBef>
                <a:spcPts val="1000"/>
              </a:spcBef>
              <a:spcAft>
                <a:spcPts val="0"/>
              </a:spcAft>
              <a:buNone/>
            </a:pPr>
            <a:r>
              <a:rPr lang="en-GB" dirty="0"/>
              <a:t>Explain that it is often unsafe to mix prescription drugs with other medicines or alcohol. </a:t>
            </a: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478" name="Google Shape;478;p72"/>
          <p:cNvSpPr txBox="1">
            <a:spLocks noGrp="1"/>
          </p:cNvSpPr>
          <p:nvPr>
            <p:ph type="body" idx="2"/>
          </p:nvPr>
        </p:nvSpPr>
        <p:spPr>
          <a:xfrm>
            <a:off x="6178800" y="216425"/>
            <a:ext cx="2695200" cy="15324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Have an awareness of the dangers of drugs which are prescribed but still present serious health risks.</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480" name="Google Shape;480;p72"/>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479" name="Google Shape;479;p72"/>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48</a:t>
            </a:fld>
            <a:endParaRP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84"/>
        <p:cNvGrpSpPr/>
        <p:nvPr/>
      </p:nvGrpSpPr>
      <p:grpSpPr>
        <a:xfrm>
          <a:off x="0" y="0"/>
          <a:ext cx="0" cy="0"/>
          <a:chOff x="0" y="0"/>
          <a:chExt cx="0" cy="0"/>
        </a:xfrm>
      </p:grpSpPr>
      <p:sp>
        <p:nvSpPr>
          <p:cNvPr id="485" name="Google Shape;485;p73"/>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Prescription drugs risks (2) </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486" name="Google Shape;486;p73"/>
          <p:cNvSpPr txBox="1">
            <a:spLocks noGrp="1"/>
          </p:cNvSpPr>
          <p:nvPr>
            <p:ph type="body" idx="1"/>
          </p:nvPr>
        </p:nvSpPr>
        <p:spPr>
          <a:xfrm>
            <a:off x="270000" y="789000"/>
            <a:ext cx="5775600" cy="3665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GB" dirty="0"/>
              <a:t>Teach pupils that people should never:</a:t>
            </a:r>
            <a:endParaRPr dirty="0"/>
          </a:p>
          <a:p>
            <a:pPr marL="457200" lvl="0" indent="-317500" algn="l" rtl="0">
              <a:lnSpc>
                <a:spcPct val="100000"/>
              </a:lnSpc>
              <a:spcBef>
                <a:spcPts val="1000"/>
              </a:spcBef>
              <a:spcAft>
                <a:spcPts val="0"/>
              </a:spcAft>
              <a:buSzPts val="1400"/>
              <a:buChar char="●"/>
            </a:pPr>
            <a:r>
              <a:rPr lang="en-GB" dirty="0"/>
              <a:t>take drugs that have been prescribed for someone else</a:t>
            </a:r>
            <a:endParaRPr dirty="0"/>
          </a:p>
          <a:p>
            <a:pPr marL="457200" lvl="0" indent="-317500" algn="l" rtl="0">
              <a:lnSpc>
                <a:spcPct val="100000"/>
              </a:lnSpc>
              <a:spcBef>
                <a:spcPts val="0"/>
              </a:spcBef>
              <a:spcAft>
                <a:spcPts val="0"/>
              </a:spcAft>
              <a:buSzPts val="1400"/>
              <a:buChar char="●"/>
            </a:pPr>
            <a:r>
              <a:rPr lang="en-GB" dirty="0"/>
              <a:t>share their medicines with someone else</a:t>
            </a:r>
            <a:endParaRPr dirty="0"/>
          </a:p>
          <a:p>
            <a:pPr marL="0" lvl="0" indent="0" algn="l" rtl="0">
              <a:lnSpc>
                <a:spcPct val="100000"/>
              </a:lnSpc>
              <a:spcBef>
                <a:spcPts val="1000"/>
              </a:spcBef>
              <a:spcAft>
                <a:spcPts val="0"/>
              </a:spcAft>
              <a:buClr>
                <a:schemeClr val="dk1"/>
              </a:buClr>
              <a:buSzPts val="1100"/>
              <a:buFont typeface="Arial"/>
              <a:buNone/>
            </a:pPr>
            <a:r>
              <a:rPr lang="en-GB" dirty="0"/>
              <a:t>If someone takes medicine that has not been prescribed to them they could get very ill or have a dangerous reaction.</a:t>
            </a:r>
            <a:endParaRPr dirty="0">
              <a:solidFill>
                <a:schemeClr val="dk1"/>
              </a:solidFill>
            </a:endParaRPr>
          </a:p>
          <a:p>
            <a:pPr marL="0" lvl="0" indent="0" algn="l" rtl="0">
              <a:lnSpc>
                <a:spcPct val="100000"/>
              </a:lnSpc>
              <a:spcBef>
                <a:spcPts val="1000"/>
              </a:spcBef>
              <a:spcAft>
                <a:spcPts val="0"/>
              </a:spcAft>
              <a:buClr>
                <a:schemeClr val="dk1"/>
              </a:buClr>
              <a:buSzPts val="1100"/>
              <a:buFont typeface="Arial"/>
              <a:buNone/>
            </a:pPr>
            <a:r>
              <a:rPr lang="en-GB" dirty="0"/>
              <a:t>Also teach that there are risks in</a:t>
            </a:r>
            <a:r>
              <a:rPr lang="en-GB" dirty="0">
                <a:solidFill>
                  <a:schemeClr val="dk1"/>
                </a:solidFill>
              </a:rPr>
              <a:t> </a:t>
            </a:r>
            <a:r>
              <a:rPr lang="en-GB" u="sng" dirty="0">
                <a:solidFill>
                  <a:srgbClr val="0000FF"/>
                </a:solidFill>
                <a:hlinkClick r:id="rId3">
                  <a:extLst>
                    <a:ext uri="{A12FA001-AC4F-418D-AE19-62706E023703}">
                      <ahyp:hlinkClr xmlns:ahyp="http://schemas.microsoft.com/office/drawing/2018/hyperlinkcolor" val="tx"/>
                    </a:ext>
                  </a:extLst>
                </a:hlinkClick>
              </a:rPr>
              <a:t>buying prescription drugs online</a:t>
            </a:r>
            <a:r>
              <a:rPr lang="en-GB" dirty="0">
                <a:solidFill>
                  <a:srgbClr val="0000FF"/>
                </a:solidFill>
              </a:rPr>
              <a:t> </a:t>
            </a:r>
            <a:r>
              <a:rPr lang="en-GB" dirty="0"/>
              <a:t>(NHS)</a:t>
            </a:r>
            <a:r>
              <a:rPr lang="en-GB" dirty="0">
                <a:solidFill>
                  <a:schemeClr val="dk1"/>
                </a:solidFill>
              </a:rPr>
              <a:t> </a:t>
            </a:r>
            <a:r>
              <a:rPr lang="en-GB" dirty="0"/>
              <a:t>- e.g. self diagnosis, wrong dose, not the drug you think you are buying.</a:t>
            </a:r>
            <a:endParaRPr dirty="0">
              <a:solidFill>
                <a:schemeClr val="dk1"/>
              </a:solidFill>
            </a:endParaRPr>
          </a:p>
          <a:p>
            <a:pPr marL="0" lvl="0" indent="0" algn="l" rtl="0">
              <a:lnSpc>
                <a:spcPct val="115000"/>
              </a:lnSpc>
              <a:spcBef>
                <a:spcPts val="100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487" name="Google Shape;487;p73"/>
          <p:cNvSpPr txBox="1">
            <a:spLocks noGrp="1"/>
          </p:cNvSpPr>
          <p:nvPr>
            <p:ph type="body" idx="2"/>
          </p:nvPr>
        </p:nvSpPr>
        <p:spPr>
          <a:xfrm>
            <a:off x="6178800" y="216425"/>
            <a:ext cx="2695200" cy="15324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Have an awareness of the dangers of drugs which are prescribed but still present serious health risks.</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489" name="Google Shape;489;p73"/>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488" name="Google Shape;488;p73"/>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49</a:t>
            </a:fld>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31"/>
        <p:cNvGrpSpPr/>
        <p:nvPr/>
      </p:nvGrpSpPr>
      <p:grpSpPr>
        <a:xfrm>
          <a:off x="0" y="0"/>
          <a:ext cx="0" cy="0"/>
          <a:chOff x="0" y="0"/>
          <a:chExt cx="0" cy="0"/>
        </a:xfrm>
      </p:grpSpPr>
      <p:sp>
        <p:nvSpPr>
          <p:cNvPr id="132" name="Google Shape;132;p29"/>
          <p:cNvSpPr txBox="1">
            <a:spLocks noGrp="1"/>
          </p:cNvSpPr>
          <p:nvPr>
            <p:ph type="title"/>
          </p:nvPr>
        </p:nvSpPr>
        <p:spPr>
          <a:xfrm>
            <a:off x="1362300" y="2150850"/>
            <a:ext cx="6419400" cy="8418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rgbClr val="FFFFFF"/>
                </a:solidFill>
              </a:rPr>
              <a:t>Teaching the new curriculum</a:t>
            </a:r>
            <a:endParaRPr dirty="0">
              <a:solidFill>
                <a:srgbClr val="FFFFFF"/>
              </a:solidFill>
            </a:endParaRPr>
          </a:p>
        </p:txBody>
      </p:sp>
      <p:sp>
        <p:nvSpPr>
          <p:cNvPr id="133" name="Google Shape;133;p29"/>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a:t>
            </a:fld>
            <a:endParaRP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93"/>
        <p:cNvGrpSpPr/>
        <p:nvPr/>
      </p:nvGrpSpPr>
      <p:grpSpPr>
        <a:xfrm>
          <a:off x="0" y="0"/>
          <a:ext cx="0" cy="0"/>
          <a:chOff x="0" y="0"/>
          <a:chExt cx="0" cy="0"/>
        </a:xfrm>
      </p:grpSpPr>
      <p:sp>
        <p:nvSpPr>
          <p:cNvPr id="494" name="Google Shape;494;p74"/>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Drugs, crime and illegal gangs (1)</a:t>
            </a:r>
            <a:endParaRPr dirty="0"/>
          </a:p>
        </p:txBody>
      </p:sp>
      <p:sp>
        <p:nvSpPr>
          <p:cNvPr id="498" name="Google Shape;498;p74"/>
          <p:cNvSpPr txBox="1">
            <a:spLocks noGrp="1"/>
          </p:cNvSpPr>
          <p:nvPr>
            <p:ph type="body" idx="2"/>
          </p:nvPr>
        </p:nvSpPr>
        <p:spPr>
          <a:xfrm>
            <a:off x="6178800" y="216425"/>
            <a:ext cx="2695200" cy="2310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facts about legal and illegal drugs and their associated risks, including the link between drug use, and the associated risks, including the link to serious mental health conditions.</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495" name="Google Shape;495;p74"/>
          <p:cNvSpPr txBox="1">
            <a:spLocks noGrp="1"/>
          </p:cNvSpPr>
          <p:nvPr>
            <p:ph type="body" idx="1"/>
          </p:nvPr>
        </p:nvSpPr>
        <p:spPr>
          <a:xfrm>
            <a:off x="270000" y="789000"/>
            <a:ext cx="60189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Teach pupils there is a link between drugs and crime, including illegal gangs (e.g. </a:t>
            </a:r>
            <a:r>
              <a:rPr lang="en-GB" b="1" dirty="0"/>
              <a:t>‘county lines’ gangs</a:t>
            </a:r>
            <a:r>
              <a:rPr lang="en-GB" dirty="0"/>
              <a:t>).</a:t>
            </a:r>
            <a:endParaRPr dirty="0"/>
          </a:p>
          <a:p>
            <a:pPr marL="0" lvl="0" indent="0" algn="l" rtl="0">
              <a:spcBef>
                <a:spcPts val="1000"/>
              </a:spcBef>
              <a:spcAft>
                <a:spcPts val="0"/>
              </a:spcAft>
              <a:buNone/>
            </a:pPr>
            <a:r>
              <a:rPr lang="en-GB" dirty="0"/>
              <a:t>Such gangs often use people (including very young children) to move and store drugs and money for them. </a:t>
            </a:r>
            <a:endParaRPr dirty="0"/>
          </a:p>
          <a:p>
            <a:pPr marL="0" lvl="0" indent="0" algn="l" rtl="0">
              <a:lnSpc>
                <a:spcPct val="115000"/>
              </a:lnSpc>
              <a:spcBef>
                <a:spcPts val="1000"/>
              </a:spcBef>
              <a:spcAft>
                <a:spcPts val="0"/>
              </a:spcAft>
              <a:buNone/>
            </a:pPr>
            <a:r>
              <a:rPr lang="en-GB" dirty="0"/>
              <a:t>Gangs </a:t>
            </a:r>
            <a:r>
              <a:rPr lang="en-GB" b="1" dirty="0"/>
              <a:t>manipulate and pressure</a:t>
            </a:r>
            <a:r>
              <a:rPr lang="en-GB" dirty="0"/>
              <a:t> people to become more involved in different ways, for example by:</a:t>
            </a:r>
            <a:endParaRPr dirty="0"/>
          </a:p>
          <a:p>
            <a:pPr marL="457200" lvl="0" indent="-317500" algn="l" rtl="0">
              <a:lnSpc>
                <a:spcPct val="115000"/>
              </a:lnSpc>
              <a:spcBef>
                <a:spcPts val="1000"/>
              </a:spcBef>
              <a:spcAft>
                <a:spcPts val="0"/>
              </a:spcAft>
              <a:buSzPts val="1400"/>
              <a:buChar char="●"/>
            </a:pPr>
            <a:r>
              <a:rPr lang="en-GB" dirty="0"/>
              <a:t>offering money, presents such as mobile phones, false ‘friendship’, addictive drugs</a:t>
            </a:r>
            <a:endParaRPr dirty="0"/>
          </a:p>
          <a:p>
            <a:pPr marL="457200" lvl="0" indent="-317500" algn="l" rtl="0">
              <a:lnSpc>
                <a:spcPct val="115000"/>
              </a:lnSpc>
              <a:spcBef>
                <a:spcPts val="0"/>
              </a:spcBef>
              <a:spcAft>
                <a:spcPts val="0"/>
              </a:spcAft>
              <a:buSzPts val="1400"/>
              <a:buChar char="●"/>
            </a:pPr>
            <a:r>
              <a:rPr lang="en-GB" dirty="0"/>
              <a:t>using threats, violence and abuse</a:t>
            </a:r>
            <a:endParaRPr dirty="0"/>
          </a:p>
          <a:p>
            <a:pPr marL="457200" lvl="0" indent="-317500" algn="l" rtl="0">
              <a:lnSpc>
                <a:spcPct val="115000"/>
              </a:lnSpc>
              <a:spcBef>
                <a:spcPts val="0"/>
              </a:spcBef>
              <a:spcAft>
                <a:spcPts val="0"/>
              </a:spcAft>
              <a:buSzPts val="1400"/>
              <a:buChar char="●"/>
            </a:pPr>
            <a:r>
              <a:rPr lang="en-GB" dirty="0"/>
              <a:t>getting people to do bad/illegal things so they do not feel able to ask for help (e.g. from family, the police)</a:t>
            </a:r>
            <a:endParaRPr dirty="0"/>
          </a:p>
          <a:p>
            <a:pPr marL="0" lvl="0" indent="0" algn="l" rtl="0">
              <a:lnSpc>
                <a:spcPct val="115000"/>
              </a:lnSpc>
              <a:spcBef>
                <a:spcPts val="1000"/>
              </a:spcBef>
              <a:spcAft>
                <a:spcPts val="1600"/>
              </a:spcAft>
              <a:buSzPts val="1400"/>
              <a:buNone/>
            </a:pPr>
            <a:endParaRPr dirty="0"/>
          </a:p>
        </p:txBody>
      </p:sp>
      <p:sp>
        <p:nvSpPr>
          <p:cNvPr id="497" name="Google Shape;497;p74"/>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496" name="Google Shape;496;p74"/>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50</a:t>
            </a:fld>
            <a:endParaRP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02"/>
        <p:cNvGrpSpPr/>
        <p:nvPr/>
      </p:nvGrpSpPr>
      <p:grpSpPr>
        <a:xfrm>
          <a:off x="0" y="0"/>
          <a:ext cx="0" cy="0"/>
          <a:chOff x="0" y="0"/>
          <a:chExt cx="0" cy="0"/>
        </a:xfrm>
      </p:grpSpPr>
      <p:sp>
        <p:nvSpPr>
          <p:cNvPr id="503" name="Google Shape;503;p75"/>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Drugs, crime and illegal gangs (2)</a:t>
            </a:r>
            <a:endParaRPr dirty="0"/>
          </a:p>
        </p:txBody>
      </p:sp>
      <p:sp>
        <p:nvSpPr>
          <p:cNvPr id="504" name="Google Shape;504;p75"/>
          <p:cNvSpPr txBox="1">
            <a:spLocks noGrp="1"/>
          </p:cNvSpPr>
          <p:nvPr>
            <p:ph type="body" idx="1"/>
          </p:nvPr>
        </p:nvSpPr>
        <p:spPr>
          <a:xfrm>
            <a:off x="270000" y="789000"/>
            <a:ext cx="59088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Explain that it can be hard (especially for young people) to tell that they are being pressured by an illegal gang or involved in criminal activity at first. It can also be hard to get away from a gang once they have involved you. </a:t>
            </a:r>
            <a:endParaRPr dirty="0"/>
          </a:p>
          <a:p>
            <a:pPr marL="0" lvl="0" indent="0" algn="l" rtl="0">
              <a:lnSpc>
                <a:spcPct val="115000"/>
              </a:lnSpc>
              <a:spcBef>
                <a:spcPts val="1000"/>
              </a:spcBef>
              <a:spcAft>
                <a:spcPts val="0"/>
              </a:spcAft>
              <a:buNone/>
            </a:pPr>
            <a:r>
              <a:rPr lang="en-GB" dirty="0"/>
              <a:t>Children and young people targeted by illegal gangs can talk to someone anonymously and get support through: </a:t>
            </a:r>
            <a:endParaRPr dirty="0"/>
          </a:p>
          <a:p>
            <a:pPr marL="457200" lvl="0" indent="-317500" algn="l" rtl="0">
              <a:lnSpc>
                <a:spcPct val="115000"/>
              </a:lnSpc>
              <a:spcBef>
                <a:spcPts val="1000"/>
              </a:spcBef>
              <a:spcAft>
                <a:spcPts val="0"/>
              </a:spcAft>
              <a:buSzPts val="1400"/>
              <a:buChar char="●"/>
            </a:pPr>
            <a:r>
              <a:rPr lang="en-GB" u="sng" dirty="0">
                <a:solidFill>
                  <a:srgbClr val="0000FF"/>
                </a:solidFill>
                <a:hlinkClick r:id="rId3">
                  <a:extLst>
                    <a:ext uri="{A12FA001-AC4F-418D-AE19-62706E023703}">
                      <ahyp:hlinkClr xmlns:ahyp="http://schemas.microsoft.com/office/drawing/2018/hyperlinkcolor" val="tx"/>
                    </a:ext>
                  </a:extLst>
                </a:hlinkClick>
              </a:rPr>
              <a:t>Childline</a:t>
            </a:r>
            <a:r>
              <a:rPr lang="en-GB" dirty="0"/>
              <a:t> on 0800 1111 </a:t>
            </a:r>
            <a:endParaRPr dirty="0"/>
          </a:p>
          <a:p>
            <a:pPr marL="457200" lvl="0" indent="-317500" algn="l" rtl="0">
              <a:lnSpc>
                <a:spcPct val="115000"/>
              </a:lnSpc>
              <a:spcBef>
                <a:spcPts val="0"/>
              </a:spcBef>
              <a:spcAft>
                <a:spcPts val="0"/>
              </a:spcAft>
              <a:buSzPts val="1400"/>
              <a:buChar char="●"/>
            </a:pPr>
            <a:r>
              <a:rPr lang="en-GB" u="sng" dirty="0">
                <a:solidFill>
                  <a:srgbClr val="0000FF"/>
                </a:solidFill>
                <a:hlinkClick r:id="rId4">
                  <a:extLst>
                    <a:ext uri="{A12FA001-AC4F-418D-AE19-62706E023703}">
                      <ahyp:hlinkClr xmlns:ahyp="http://schemas.microsoft.com/office/drawing/2018/hyperlinkcolor" val="tx"/>
                    </a:ext>
                  </a:extLst>
                </a:hlinkClick>
              </a:rPr>
              <a:t>SafeCall service</a:t>
            </a:r>
            <a:r>
              <a:rPr lang="en-GB" dirty="0">
                <a:solidFill>
                  <a:srgbClr val="0000FF"/>
                </a:solidFill>
              </a:rPr>
              <a:t> </a:t>
            </a:r>
            <a:endParaRPr dirty="0">
              <a:solidFill>
                <a:srgbClr val="0000FF"/>
              </a:solidFill>
            </a:endParaRPr>
          </a:p>
          <a:p>
            <a:pPr marL="0" lvl="0" indent="0" algn="l" rtl="0">
              <a:lnSpc>
                <a:spcPct val="115000"/>
              </a:lnSpc>
              <a:spcBef>
                <a:spcPts val="1000"/>
              </a:spcBef>
              <a:spcAft>
                <a:spcPts val="0"/>
              </a:spcAft>
              <a:buNone/>
            </a:pPr>
            <a:r>
              <a:rPr lang="en-GB" b="1" dirty="0"/>
              <a:t>Teacher reference: </a:t>
            </a:r>
            <a:r>
              <a:rPr lang="en-GB" u="sng" dirty="0">
                <a:solidFill>
                  <a:srgbClr val="0000FF"/>
                </a:solidFill>
                <a:hlinkClick r:id="rId5">
                  <a:extLst>
                    <a:ext uri="{A12FA001-AC4F-418D-AE19-62706E023703}">
                      <ahyp:hlinkClr xmlns:ahyp="http://schemas.microsoft.com/office/drawing/2018/hyperlinkcolor" val="tx"/>
                    </a:ext>
                  </a:extLst>
                </a:hlinkClick>
              </a:rPr>
              <a:t>County lines guidance for frontline professionals</a:t>
            </a:r>
            <a:r>
              <a:rPr lang="en-GB" dirty="0">
                <a:solidFill>
                  <a:srgbClr val="0000FF"/>
                </a:solidFill>
              </a:rPr>
              <a:t> </a:t>
            </a:r>
            <a:r>
              <a:rPr lang="en-GB" dirty="0"/>
              <a:t>(Home Office).</a:t>
            </a:r>
            <a:endParaRPr dirty="0"/>
          </a:p>
        </p:txBody>
      </p:sp>
      <p:sp>
        <p:nvSpPr>
          <p:cNvPr id="507" name="Google Shape;507;p75"/>
          <p:cNvSpPr txBox="1">
            <a:spLocks noGrp="1"/>
          </p:cNvSpPr>
          <p:nvPr>
            <p:ph type="body" idx="2"/>
          </p:nvPr>
        </p:nvSpPr>
        <p:spPr>
          <a:xfrm>
            <a:off x="6178800" y="216425"/>
            <a:ext cx="2695200" cy="2310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facts about legal and illegal drugs and their associated risks, including the link between drug use, and the associated risks, including the link to serious mental health conditions.</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506" name="Google Shape;506;p75"/>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505" name="Google Shape;505;p75"/>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51</a:t>
            </a:fld>
            <a:endParaRP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11"/>
        <p:cNvGrpSpPr/>
        <p:nvPr/>
      </p:nvGrpSpPr>
      <p:grpSpPr>
        <a:xfrm>
          <a:off x="0" y="0"/>
          <a:ext cx="0" cy="0"/>
          <a:chOff x="0" y="0"/>
          <a:chExt cx="0" cy="0"/>
        </a:xfrm>
      </p:grpSpPr>
      <p:sp>
        <p:nvSpPr>
          <p:cNvPr id="512" name="Google Shape;512;p76"/>
          <p:cNvSpPr txBox="1">
            <a:spLocks noGrp="1"/>
          </p:cNvSpPr>
          <p:nvPr>
            <p:ph type="title"/>
          </p:nvPr>
        </p:nvSpPr>
        <p:spPr>
          <a:xfrm>
            <a:off x="2588100" y="2150850"/>
            <a:ext cx="39678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t>Alcohol (1)</a:t>
            </a:r>
            <a:endParaRPr dirty="0"/>
          </a:p>
        </p:txBody>
      </p:sp>
      <p:sp>
        <p:nvSpPr>
          <p:cNvPr id="513" name="Google Shape;513;p76"/>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52</a:t>
            </a:fld>
            <a:endParaRP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17"/>
        <p:cNvGrpSpPr/>
        <p:nvPr/>
      </p:nvGrpSpPr>
      <p:grpSpPr>
        <a:xfrm>
          <a:off x="0" y="0"/>
          <a:ext cx="0" cy="0"/>
          <a:chOff x="0" y="0"/>
          <a:chExt cx="0" cy="0"/>
        </a:xfrm>
      </p:grpSpPr>
      <p:sp>
        <p:nvSpPr>
          <p:cNvPr id="518" name="Google Shape;518;p77">
            <a:extLst>
              <a:ext uri="{C183D7F6-B498-43B3-948B-1728B52AA6E4}">
                <adec:decorative xmlns:adec="http://schemas.microsoft.com/office/drawing/2017/decorative" val="1"/>
              </a:ext>
            </a:extLst>
          </p:cNvPr>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Short-term health risks of alcohol</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519" name="Google Shape;519;p77">
            <a:extLst>
              <a:ext uri="{C183D7F6-B498-43B3-948B-1728B52AA6E4}">
                <adec:decorative xmlns:adec="http://schemas.microsoft.com/office/drawing/2017/decorative" val="1"/>
              </a:ext>
            </a:extLst>
          </p:cNvPr>
          <p:cNvSpPr txBox="1">
            <a:spLocks noGrp="1"/>
          </p:cNvSpPr>
          <p:nvPr>
            <p:ph type="body" idx="1"/>
          </p:nvPr>
        </p:nvSpPr>
        <p:spPr>
          <a:xfrm>
            <a:off x="270000" y="789000"/>
            <a:ext cx="595808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Teach pupils there are serious short-term risks of alcohol misuse. It can affect judgement, reduce inhibitions and encourage risky behaviour. This can:</a:t>
            </a:r>
            <a:endParaRPr dirty="0"/>
          </a:p>
          <a:p>
            <a:pPr marL="457200" lvl="0" indent="-317500" algn="l" rtl="0">
              <a:spcBef>
                <a:spcPts val="1000"/>
              </a:spcBef>
              <a:spcAft>
                <a:spcPts val="0"/>
              </a:spcAft>
              <a:buSzPts val="1400"/>
              <a:buChar char="●"/>
            </a:pPr>
            <a:r>
              <a:rPr lang="en-GB" dirty="0"/>
              <a:t>result in people having an accident</a:t>
            </a:r>
            <a:endParaRPr dirty="0"/>
          </a:p>
          <a:p>
            <a:pPr marL="457200" lvl="0" indent="-317500" algn="l" rtl="0">
              <a:spcBef>
                <a:spcPts val="0"/>
              </a:spcBef>
              <a:spcAft>
                <a:spcPts val="0"/>
              </a:spcAft>
              <a:buSzPts val="1400"/>
              <a:buChar char="●"/>
            </a:pPr>
            <a:r>
              <a:rPr lang="en-GB" dirty="0"/>
              <a:t>make people vulnerable to others </a:t>
            </a:r>
            <a:endParaRPr dirty="0"/>
          </a:p>
          <a:p>
            <a:pPr marL="0" lvl="0" indent="0" algn="l" rtl="0">
              <a:lnSpc>
                <a:spcPct val="115000"/>
              </a:lnSpc>
              <a:spcBef>
                <a:spcPts val="1000"/>
              </a:spcBef>
              <a:spcAft>
                <a:spcPts val="0"/>
              </a:spcAft>
              <a:buNone/>
            </a:pPr>
            <a:r>
              <a:rPr lang="en-GB" dirty="0"/>
              <a:t>Explain that drinking a lot in a short period of time (‘binge drinking’) can result in </a:t>
            </a:r>
            <a:r>
              <a:rPr lang="en-GB" u="sng" dirty="0">
                <a:solidFill>
                  <a:srgbClr val="0000FF"/>
                </a:solidFill>
                <a:hlinkClick r:id="rId3">
                  <a:extLst>
                    <a:ext uri="{A12FA001-AC4F-418D-AE19-62706E023703}">
                      <ahyp:hlinkClr xmlns:ahyp="http://schemas.microsoft.com/office/drawing/2018/hyperlinkcolor" val="tx"/>
                    </a:ext>
                  </a:extLst>
                </a:hlinkClick>
              </a:rPr>
              <a:t>alcohol poisoning</a:t>
            </a:r>
            <a:r>
              <a:rPr lang="en-GB" dirty="0"/>
              <a:t>:</a:t>
            </a:r>
            <a:endParaRPr dirty="0"/>
          </a:p>
          <a:p>
            <a:pPr marL="457200" lvl="0" indent="-317500" algn="l" rtl="0">
              <a:lnSpc>
                <a:spcPct val="115000"/>
              </a:lnSpc>
              <a:spcBef>
                <a:spcPts val="1000"/>
              </a:spcBef>
              <a:spcAft>
                <a:spcPts val="0"/>
              </a:spcAft>
              <a:buSzPts val="1400"/>
              <a:buChar char="●"/>
            </a:pPr>
            <a:r>
              <a:rPr lang="en-GB" dirty="0"/>
              <a:t>confusion, slurred speech and loss of coordination</a:t>
            </a:r>
            <a:endParaRPr dirty="0"/>
          </a:p>
          <a:p>
            <a:pPr marL="457200" lvl="0" indent="-317500" algn="l" rtl="0">
              <a:lnSpc>
                <a:spcPct val="115000"/>
              </a:lnSpc>
              <a:spcBef>
                <a:spcPts val="0"/>
              </a:spcBef>
              <a:spcAft>
                <a:spcPts val="0"/>
              </a:spcAft>
              <a:buSzPts val="1400"/>
              <a:buChar char="●"/>
            </a:pPr>
            <a:r>
              <a:rPr lang="en-GB" dirty="0"/>
              <a:t>irregular or slow breathing</a:t>
            </a:r>
            <a:endParaRPr dirty="0"/>
          </a:p>
          <a:p>
            <a:pPr marL="457200" lvl="0" indent="-317500" algn="l" rtl="0">
              <a:lnSpc>
                <a:spcPct val="115000"/>
              </a:lnSpc>
              <a:spcBef>
                <a:spcPts val="0"/>
              </a:spcBef>
              <a:spcAft>
                <a:spcPts val="0"/>
              </a:spcAft>
              <a:buSzPts val="1400"/>
              <a:buChar char="●"/>
            </a:pPr>
            <a:r>
              <a:rPr lang="en-GB" dirty="0"/>
              <a:t>losing consciousness and vomiting (choking risk)</a:t>
            </a:r>
            <a:endParaRPr dirty="0"/>
          </a:p>
          <a:p>
            <a:pPr marL="457200" lvl="0" indent="-317500" algn="l" rtl="0">
              <a:lnSpc>
                <a:spcPct val="115000"/>
              </a:lnSpc>
              <a:spcBef>
                <a:spcPts val="0"/>
              </a:spcBef>
              <a:spcAft>
                <a:spcPts val="0"/>
              </a:spcAft>
              <a:buSzPts val="1400"/>
              <a:buChar char="●"/>
            </a:pPr>
            <a:r>
              <a:rPr lang="en-GB" dirty="0"/>
              <a:t>coma, brain damage and death (in the most serious cases)</a:t>
            </a: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522" name="Google Shape;522;p77">
            <a:extLst>
              <a:ext uri="{C183D7F6-B498-43B3-948B-1728B52AA6E4}">
                <adec:decorative xmlns:adec="http://schemas.microsoft.com/office/drawing/2017/decorative" val="1"/>
              </a:ext>
            </a:extLst>
          </p:cNvPr>
          <p:cNvSpPr txBox="1">
            <a:spLocks noGrp="1"/>
          </p:cNvSpPr>
          <p:nvPr>
            <p:ph type="body" idx="2"/>
          </p:nvPr>
        </p:nvSpPr>
        <p:spPr>
          <a:xfrm>
            <a:off x="6178800" y="216425"/>
            <a:ext cx="2695200" cy="2057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physical and psychological risks associated with alcohol consumption and what constitutes low risk alcohol consumption in adulthood.</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521" name="Google Shape;521;p77">
            <a:extLst>
              <a:ext uri="{C183D7F6-B498-43B3-948B-1728B52AA6E4}">
                <adec:decorative xmlns:adec="http://schemas.microsoft.com/office/drawing/2017/decorative" val="1"/>
              </a:ext>
            </a:extLst>
          </p:cNvPr>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520" name="Google Shape;520;p77">
            <a:extLst>
              <a:ext uri="{C183D7F6-B498-43B3-948B-1728B52AA6E4}">
                <adec:decorative xmlns:adec="http://schemas.microsoft.com/office/drawing/2017/decorative" val="1"/>
              </a:ext>
            </a:extLst>
          </p:cNvPr>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53</a:t>
            </a:fld>
            <a:endParaRP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26"/>
        <p:cNvGrpSpPr/>
        <p:nvPr/>
      </p:nvGrpSpPr>
      <p:grpSpPr>
        <a:xfrm>
          <a:off x="0" y="0"/>
          <a:ext cx="0" cy="0"/>
          <a:chOff x="0" y="0"/>
          <a:chExt cx="0" cy="0"/>
        </a:xfrm>
      </p:grpSpPr>
      <p:sp>
        <p:nvSpPr>
          <p:cNvPr id="527" name="Google Shape;527;p78"/>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Long-term health risks of alcohol </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528" name="Google Shape;528;p78"/>
          <p:cNvSpPr txBox="1">
            <a:spLocks noGrp="1"/>
          </p:cNvSpPr>
          <p:nvPr>
            <p:ph type="body" idx="1"/>
          </p:nvPr>
        </p:nvSpPr>
        <p:spPr>
          <a:xfrm>
            <a:off x="270000" y="789000"/>
            <a:ext cx="577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Teach pupils that over time </a:t>
            </a:r>
            <a:r>
              <a:rPr lang="en-GB" b="1" dirty="0"/>
              <a:t>alcohol misuse increases your risk</a:t>
            </a:r>
            <a:r>
              <a:rPr lang="en-GB" dirty="0"/>
              <a:t> of many </a:t>
            </a:r>
            <a:r>
              <a:rPr lang="en-GB" u="sng" dirty="0">
                <a:solidFill>
                  <a:srgbClr val="0000FF"/>
                </a:solidFill>
                <a:hlinkClick r:id="rId3">
                  <a:extLst>
                    <a:ext uri="{A12FA001-AC4F-418D-AE19-62706E023703}">
                      <ahyp:hlinkClr xmlns:ahyp="http://schemas.microsoft.com/office/drawing/2018/hyperlinkcolor" val="tx"/>
                    </a:ext>
                  </a:extLst>
                </a:hlinkClick>
              </a:rPr>
              <a:t>serious health conditions</a:t>
            </a:r>
            <a:r>
              <a:rPr lang="en-GB" dirty="0"/>
              <a:t> (NHS) such as: </a:t>
            </a:r>
            <a:endParaRPr dirty="0"/>
          </a:p>
          <a:p>
            <a:pPr marL="457200" lvl="0" indent="-317500" algn="l" rtl="0">
              <a:lnSpc>
                <a:spcPct val="115000"/>
              </a:lnSpc>
              <a:spcBef>
                <a:spcPts val="1000"/>
              </a:spcBef>
              <a:spcAft>
                <a:spcPts val="0"/>
              </a:spcAft>
              <a:buSzPts val="1400"/>
              <a:buChar char="●"/>
            </a:pPr>
            <a:r>
              <a:rPr lang="en-GB" dirty="0"/>
              <a:t>several types of cancer</a:t>
            </a:r>
            <a:endParaRPr dirty="0"/>
          </a:p>
          <a:p>
            <a:pPr marL="457200" lvl="0" indent="-317500" algn="l" rtl="0">
              <a:lnSpc>
                <a:spcPct val="115000"/>
              </a:lnSpc>
              <a:spcBef>
                <a:spcPts val="0"/>
              </a:spcBef>
              <a:spcAft>
                <a:spcPts val="0"/>
              </a:spcAft>
              <a:buSzPts val="1400"/>
              <a:buChar char="●"/>
            </a:pPr>
            <a:r>
              <a:rPr lang="en-GB" dirty="0"/>
              <a:t>heart disease</a:t>
            </a:r>
            <a:endParaRPr dirty="0"/>
          </a:p>
          <a:p>
            <a:pPr marL="457200" lvl="0" indent="-317500" algn="l" rtl="0">
              <a:lnSpc>
                <a:spcPct val="115000"/>
              </a:lnSpc>
              <a:spcBef>
                <a:spcPts val="0"/>
              </a:spcBef>
              <a:spcAft>
                <a:spcPts val="0"/>
              </a:spcAft>
              <a:buSzPts val="1400"/>
              <a:buChar char="●"/>
            </a:pPr>
            <a:r>
              <a:rPr lang="en-GB" dirty="0"/>
              <a:t>stroke</a:t>
            </a:r>
            <a:endParaRPr dirty="0"/>
          </a:p>
          <a:p>
            <a:pPr marL="457200" lvl="0" indent="-317500" algn="l" rtl="0">
              <a:lnSpc>
                <a:spcPct val="115000"/>
              </a:lnSpc>
              <a:spcBef>
                <a:spcPts val="0"/>
              </a:spcBef>
              <a:spcAft>
                <a:spcPts val="0"/>
              </a:spcAft>
              <a:buSzPts val="1400"/>
              <a:buChar char="●"/>
            </a:pPr>
            <a:r>
              <a:rPr lang="en-GB" dirty="0"/>
              <a:t>liver disease</a:t>
            </a:r>
            <a:endParaRPr dirty="0"/>
          </a:p>
          <a:p>
            <a:pPr marL="457200" lvl="0" indent="-317500" algn="l" rtl="0">
              <a:lnSpc>
                <a:spcPct val="115000"/>
              </a:lnSpc>
              <a:spcBef>
                <a:spcPts val="0"/>
              </a:spcBef>
              <a:spcAft>
                <a:spcPts val="0"/>
              </a:spcAft>
              <a:buSzPts val="1400"/>
              <a:buChar char="●"/>
            </a:pPr>
            <a:r>
              <a:rPr lang="en-GB" dirty="0"/>
              <a:t>pancreatitis</a:t>
            </a:r>
            <a:endParaRPr dirty="0"/>
          </a:p>
          <a:p>
            <a:pPr marL="457200" lvl="0" indent="-317500" algn="l" rtl="0">
              <a:lnSpc>
                <a:spcPct val="115000"/>
              </a:lnSpc>
              <a:spcBef>
                <a:spcPts val="0"/>
              </a:spcBef>
              <a:spcAft>
                <a:spcPts val="0"/>
              </a:spcAft>
              <a:buSzPts val="1400"/>
              <a:buChar char="●"/>
            </a:pPr>
            <a:r>
              <a:rPr lang="en-GB" dirty="0"/>
              <a:t>brain and nervous system damage</a:t>
            </a:r>
            <a:endParaRPr dirty="0"/>
          </a:p>
          <a:p>
            <a:pPr marL="0" lvl="0" indent="0" algn="l" rtl="0">
              <a:lnSpc>
                <a:spcPct val="115000"/>
              </a:lnSpc>
              <a:spcBef>
                <a:spcPts val="1000"/>
              </a:spcBef>
              <a:spcAft>
                <a:spcPts val="0"/>
              </a:spcAft>
              <a:buNone/>
            </a:pPr>
            <a:r>
              <a:rPr lang="en-GB" dirty="0"/>
              <a:t>Alcohol is calorific so it can also contribute to weight issues.</a:t>
            </a: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Clr>
                <a:srgbClr val="000000"/>
              </a:buClr>
              <a:buSzPts val="1100"/>
              <a:buFont typeface="Arial"/>
              <a:buNone/>
            </a:pPr>
            <a:endParaRPr dirty="0"/>
          </a:p>
          <a:p>
            <a:pPr marL="0" lvl="0" indent="0" algn="l" rtl="0">
              <a:lnSpc>
                <a:spcPct val="115000"/>
              </a:lnSpc>
              <a:spcBef>
                <a:spcPts val="1000"/>
              </a:spcBef>
              <a:spcAft>
                <a:spcPts val="1600"/>
              </a:spcAft>
              <a:buSzPts val="1400"/>
              <a:buNone/>
            </a:pPr>
            <a:endParaRPr dirty="0"/>
          </a:p>
        </p:txBody>
      </p:sp>
      <p:sp>
        <p:nvSpPr>
          <p:cNvPr id="531" name="Google Shape;531;p78"/>
          <p:cNvSpPr txBox="1">
            <a:spLocks noGrp="1"/>
          </p:cNvSpPr>
          <p:nvPr>
            <p:ph type="body" idx="2"/>
          </p:nvPr>
        </p:nvSpPr>
        <p:spPr>
          <a:xfrm>
            <a:off x="6178800" y="216425"/>
            <a:ext cx="2695200" cy="2057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physical and psychological risks associated with alcohol consumption and what constitutes low risk alcohol consumption in adulthood.</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530" name="Google Shape;530;p78"/>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529" name="Google Shape;529;p78"/>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54</a:t>
            </a:fld>
            <a:endParaRP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35"/>
        <p:cNvGrpSpPr/>
        <p:nvPr/>
      </p:nvGrpSpPr>
      <p:grpSpPr>
        <a:xfrm>
          <a:off x="0" y="0"/>
          <a:ext cx="0" cy="0"/>
          <a:chOff x="0" y="0"/>
          <a:chExt cx="0" cy="0"/>
        </a:xfrm>
      </p:grpSpPr>
      <p:sp>
        <p:nvSpPr>
          <p:cNvPr id="536" name="Google Shape;536;p79"/>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Psychological risks of alcohol</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537" name="Google Shape;537;p79"/>
          <p:cNvSpPr txBox="1">
            <a:spLocks noGrp="1"/>
          </p:cNvSpPr>
          <p:nvPr>
            <p:ph type="body" idx="1"/>
          </p:nvPr>
        </p:nvSpPr>
        <p:spPr>
          <a:xfrm>
            <a:off x="270000" y="789000"/>
            <a:ext cx="577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Teach that alcohol can affect how the brain functions and how we feel. If people drink too much they can experience issues such as: </a:t>
            </a:r>
            <a:endParaRPr dirty="0"/>
          </a:p>
          <a:p>
            <a:pPr marL="457200" lvl="0" indent="-317500" algn="l" rtl="0">
              <a:lnSpc>
                <a:spcPct val="115000"/>
              </a:lnSpc>
              <a:spcBef>
                <a:spcPts val="0"/>
              </a:spcBef>
              <a:spcAft>
                <a:spcPts val="0"/>
              </a:spcAft>
              <a:buSzPts val="1400"/>
              <a:buChar char="●"/>
            </a:pPr>
            <a:r>
              <a:rPr lang="en-GB" dirty="0"/>
              <a:t>mood changes - emotion, anger, violence</a:t>
            </a:r>
            <a:endParaRPr dirty="0"/>
          </a:p>
          <a:p>
            <a:pPr marL="457200" lvl="0" indent="-317500" algn="l" rtl="0">
              <a:lnSpc>
                <a:spcPct val="115000"/>
              </a:lnSpc>
              <a:spcBef>
                <a:spcPts val="0"/>
              </a:spcBef>
              <a:spcAft>
                <a:spcPts val="0"/>
              </a:spcAft>
              <a:buSzPts val="1400"/>
              <a:buChar char="●"/>
            </a:pPr>
            <a:r>
              <a:rPr lang="en-GB" dirty="0"/>
              <a:t>decreased inhibitions and impaired judgment</a:t>
            </a:r>
            <a:endParaRPr dirty="0"/>
          </a:p>
          <a:p>
            <a:pPr marL="457200" lvl="0" indent="-317500" algn="l" rtl="0">
              <a:lnSpc>
                <a:spcPct val="115000"/>
              </a:lnSpc>
              <a:spcBef>
                <a:spcPts val="0"/>
              </a:spcBef>
              <a:spcAft>
                <a:spcPts val="0"/>
              </a:spcAft>
              <a:buSzPts val="1400"/>
              <a:buChar char="●"/>
            </a:pPr>
            <a:r>
              <a:rPr lang="en-GB" dirty="0"/>
              <a:t>slowed reaction times</a:t>
            </a:r>
            <a:endParaRPr dirty="0"/>
          </a:p>
          <a:p>
            <a:pPr marL="457200" lvl="0" indent="-317500" algn="l" rtl="0">
              <a:lnSpc>
                <a:spcPct val="115000"/>
              </a:lnSpc>
              <a:spcBef>
                <a:spcPts val="0"/>
              </a:spcBef>
              <a:spcAft>
                <a:spcPts val="0"/>
              </a:spcAft>
              <a:buSzPts val="1400"/>
              <a:buChar char="●"/>
            </a:pPr>
            <a:r>
              <a:rPr lang="en-GB" dirty="0"/>
              <a:t>memory problems and confusion</a:t>
            </a:r>
            <a:endParaRPr dirty="0"/>
          </a:p>
          <a:p>
            <a:pPr marL="0" lvl="0" indent="0" algn="l" rtl="0">
              <a:lnSpc>
                <a:spcPct val="115000"/>
              </a:lnSpc>
              <a:spcBef>
                <a:spcPts val="1000"/>
              </a:spcBef>
              <a:spcAft>
                <a:spcPts val="0"/>
              </a:spcAft>
              <a:buNone/>
            </a:pPr>
            <a:r>
              <a:rPr lang="en-GB" dirty="0"/>
              <a:t>Teach pupils that long-term alcohol misuse can cause serious mental health problems and permanent damage to the brain. </a:t>
            </a:r>
            <a:endParaRPr dirty="0"/>
          </a:p>
          <a:p>
            <a:pPr marL="0" lvl="0" indent="0" algn="l" rtl="0">
              <a:lnSpc>
                <a:spcPct val="115000"/>
              </a:lnSpc>
              <a:spcBef>
                <a:spcPts val="1000"/>
              </a:spcBef>
              <a:spcAft>
                <a:spcPts val="0"/>
              </a:spcAft>
              <a:buNone/>
            </a:pPr>
            <a:r>
              <a:rPr lang="en-GB" dirty="0"/>
              <a:t>Add that if someone is under the influence of alcohol at work they could be disciplined and might lose their job.</a:t>
            </a: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538" name="Google Shape;538;p79"/>
          <p:cNvSpPr txBox="1">
            <a:spLocks noGrp="1"/>
          </p:cNvSpPr>
          <p:nvPr>
            <p:ph type="body" idx="2"/>
          </p:nvPr>
        </p:nvSpPr>
        <p:spPr>
          <a:xfrm>
            <a:off x="6178800" y="216425"/>
            <a:ext cx="2695200" cy="20175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physical and psychological risks associated with alcohol consumption and what constitutes low risk alcohol consumption in adulthood.</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540" name="Google Shape;540;p79"/>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539" name="Google Shape;539;p79"/>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55</a:t>
            </a:fld>
            <a:endParaRP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44"/>
        <p:cNvGrpSpPr/>
        <p:nvPr/>
      </p:nvGrpSpPr>
      <p:grpSpPr>
        <a:xfrm>
          <a:off x="0" y="0"/>
          <a:ext cx="0" cy="0"/>
          <a:chOff x="0" y="0"/>
          <a:chExt cx="0" cy="0"/>
        </a:xfrm>
      </p:grpSpPr>
      <p:sp>
        <p:nvSpPr>
          <p:cNvPr id="545" name="Google Shape;545;p80"/>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Brain development and alcohol</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546" name="Google Shape;546;p80"/>
          <p:cNvSpPr txBox="1">
            <a:spLocks noGrp="1"/>
          </p:cNvSpPr>
          <p:nvPr>
            <p:ph type="body" idx="1"/>
          </p:nvPr>
        </p:nvSpPr>
        <p:spPr>
          <a:xfrm>
            <a:off x="270000" y="789000"/>
            <a:ext cx="57756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Teach pupils that some research suggests that alcohol and drug use in childhood and adolescence can negatively affect brain development and function. </a:t>
            </a:r>
            <a:endParaRPr dirty="0"/>
          </a:p>
          <a:p>
            <a:pPr marL="0" lvl="0" indent="0" algn="l" rtl="0">
              <a:spcBef>
                <a:spcPts val="1000"/>
              </a:spcBef>
              <a:spcAft>
                <a:spcPts val="0"/>
              </a:spcAft>
              <a:buNone/>
            </a:pPr>
            <a:r>
              <a:rPr lang="en-GB" dirty="0"/>
              <a:t>While the full risks are not known, the </a:t>
            </a:r>
            <a:r>
              <a:rPr lang="en-GB" u="sng" dirty="0">
                <a:solidFill>
                  <a:srgbClr val="0000FF"/>
                </a:solidFill>
                <a:hlinkClick r:id="rId3">
                  <a:extLst>
                    <a:ext uri="{A12FA001-AC4F-418D-AE19-62706E023703}">
                      <ahyp:hlinkClr xmlns:ahyp="http://schemas.microsoft.com/office/drawing/2018/hyperlinkcolor" val="tx"/>
                    </a:ext>
                  </a:extLst>
                </a:hlinkClick>
              </a:rPr>
              <a:t>NHS comments</a:t>
            </a:r>
            <a:r>
              <a:rPr lang="en-GB" dirty="0"/>
              <a:t>:</a:t>
            </a:r>
            <a:endParaRPr dirty="0"/>
          </a:p>
          <a:p>
            <a:pPr marL="0" lvl="0" indent="0" algn="l" rtl="0">
              <a:spcBef>
                <a:spcPts val="1000"/>
              </a:spcBef>
              <a:spcAft>
                <a:spcPts val="0"/>
              </a:spcAft>
              <a:buNone/>
            </a:pPr>
            <a:r>
              <a:rPr lang="en-GB" dirty="0"/>
              <a:t>“The brains of teenagers are still developing, so any drug or substance that can affect the brain, be it illegal or legal, could possibly have long-term effects.”</a:t>
            </a:r>
            <a:endParaRPr dirty="0"/>
          </a:p>
          <a:p>
            <a:pPr marL="0" lvl="0" indent="0" algn="l" rtl="0">
              <a:spcBef>
                <a:spcPts val="0"/>
              </a:spcBef>
              <a:spcAft>
                <a:spcPts val="0"/>
              </a:spcAft>
              <a:buNone/>
            </a:pPr>
            <a:endParaRPr dirty="0"/>
          </a:p>
          <a:p>
            <a:pPr marL="0" lvl="0" indent="0" algn="l" rtl="0">
              <a:spcBef>
                <a:spcPts val="0"/>
              </a:spcBef>
              <a:spcAft>
                <a:spcPts val="0"/>
              </a:spcAft>
              <a:buClr>
                <a:schemeClr val="dk1"/>
              </a:buClr>
              <a:buSzPts val="1100"/>
              <a:buFont typeface="Arial"/>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547" name="Google Shape;547;p80"/>
          <p:cNvSpPr txBox="1">
            <a:spLocks noGrp="1"/>
          </p:cNvSpPr>
          <p:nvPr>
            <p:ph type="body" idx="2"/>
          </p:nvPr>
        </p:nvSpPr>
        <p:spPr>
          <a:xfrm>
            <a:off x="6178800" y="216425"/>
            <a:ext cx="2695200" cy="20175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physical and psychological risks associated with alcohol consumption and what constitutes low risk alcohol consumption in adulthood.</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549" name="Google Shape;549;p80"/>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548" name="Google Shape;548;p80"/>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56</a:t>
            </a:fld>
            <a:endParaRP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53"/>
        <p:cNvGrpSpPr/>
        <p:nvPr/>
      </p:nvGrpSpPr>
      <p:grpSpPr>
        <a:xfrm>
          <a:off x="0" y="0"/>
          <a:ext cx="0" cy="0"/>
          <a:chOff x="0" y="0"/>
          <a:chExt cx="0" cy="0"/>
        </a:xfrm>
      </p:grpSpPr>
      <p:sp>
        <p:nvSpPr>
          <p:cNvPr id="554" name="Google Shape;554;p81">
            <a:extLst>
              <a:ext uri="{C183D7F6-B498-43B3-948B-1728B52AA6E4}">
                <adec:decorative xmlns:adec="http://schemas.microsoft.com/office/drawing/2017/decorative" val="1"/>
              </a:ext>
            </a:extLst>
          </p:cNvPr>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Lower risk alcohol consumption </a:t>
            </a:r>
            <a:endParaRPr dirty="0"/>
          </a:p>
        </p:txBody>
      </p:sp>
      <p:sp>
        <p:nvSpPr>
          <p:cNvPr id="555" name="Google Shape;555;p81">
            <a:extLst>
              <a:ext uri="{C183D7F6-B498-43B3-948B-1728B52AA6E4}">
                <adec:decorative xmlns:adec="http://schemas.microsoft.com/office/drawing/2017/decorative" val="1"/>
              </a:ext>
            </a:extLst>
          </p:cNvPr>
          <p:cNvSpPr txBox="1">
            <a:spLocks noGrp="1"/>
          </p:cNvSpPr>
          <p:nvPr>
            <p:ph type="body" idx="1"/>
          </p:nvPr>
        </p:nvSpPr>
        <p:spPr>
          <a:xfrm>
            <a:off x="270000" y="789000"/>
            <a:ext cx="59640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Explain that </a:t>
            </a:r>
            <a:r>
              <a:rPr lang="en-GB" u="sng" dirty="0">
                <a:solidFill>
                  <a:srgbClr val="0000FF"/>
                </a:solidFill>
                <a:hlinkClick r:id="rId3">
                  <a:extLst>
                    <a:ext uri="{A12FA001-AC4F-418D-AE19-62706E023703}">
                      <ahyp:hlinkClr xmlns:ahyp="http://schemas.microsoft.com/office/drawing/2018/hyperlinkcolor" val="tx"/>
                    </a:ext>
                  </a:extLst>
                </a:hlinkClick>
              </a:rPr>
              <a:t>alcohol consumption is measured in ‘units’</a:t>
            </a:r>
            <a:r>
              <a:rPr lang="en-GB" dirty="0">
                <a:solidFill>
                  <a:srgbClr val="0000FF"/>
                </a:solidFill>
              </a:rPr>
              <a:t> </a:t>
            </a:r>
            <a:r>
              <a:rPr lang="en-GB" dirty="0"/>
              <a:t>(NHS). Give examples of different drinks to show what this means in practice. </a:t>
            </a:r>
            <a:endParaRPr dirty="0"/>
          </a:p>
          <a:p>
            <a:pPr marL="0" lvl="0" indent="0" algn="l" rtl="0">
              <a:spcBef>
                <a:spcPts val="1000"/>
              </a:spcBef>
              <a:spcAft>
                <a:spcPts val="0"/>
              </a:spcAft>
              <a:buNone/>
            </a:pPr>
            <a:r>
              <a:rPr lang="en-GB" dirty="0"/>
              <a:t>Referring to </a:t>
            </a:r>
            <a:r>
              <a:rPr lang="en-GB" u="sng" dirty="0">
                <a:solidFill>
                  <a:srgbClr val="0000FF"/>
                </a:solidFill>
                <a:hlinkClick r:id="rId4">
                  <a:extLst>
                    <a:ext uri="{A12FA001-AC4F-418D-AE19-62706E023703}">
                      <ahyp:hlinkClr xmlns:ahyp="http://schemas.microsoft.com/office/drawing/2018/hyperlinkcolor" val="tx"/>
                    </a:ext>
                  </a:extLst>
                </a:hlinkClick>
              </a:rPr>
              <a:t>NHS alcohol guidance</a:t>
            </a:r>
            <a:r>
              <a:rPr lang="en-GB" dirty="0"/>
              <a:t>, explain that the recommended weekly limit for adults is 14 units. Drinking up to this limit and spreading units out over 3 or more days lowers risk. However, there is no ‘safe’ level for alcohol. </a:t>
            </a:r>
            <a:endParaRPr dirty="0"/>
          </a:p>
          <a:p>
            <a:pPr marL="0" lvl="0" indent="0" algn="l" rtl="0">
              <a:spcBef>
                <a:spcPts val="1000"/>
              </a:spcBef>
              <a:spcAft>
                <a:spcPts val="0"/>
              </a:spcAft>
              <a:buNone/>
            </a:pPr>
            <a:r>
              <a:rPr lang="en-GB" dirty="0"/>
              <a:t>Explain that </a:t>
            </a:r>
            <a:r>
              <a:rPr lang="en-GB" b="1" dirty="0"/>
              <a:t>drinking alcohol during pregnancy can lead to severe health problems for the foetus and baby</a:t>
            </a:r>
            <a:r>
              <a:rPr lang="en-GB" dirty="0"/>
              <a:t>. It is safest not to drink any alcohol if you are pregnant or trying to become pregnant.</a:t>
            </a:r>
            <a:endParaRPr dirty="0"/>
          </a:p>
          <a:p>
            <a:pPr marL="0" lvl="0" indent="0" algn="l" rtl="0">
              <a:spcBef>
                <a:spcPts val="0"/>
              </a:spcBef>
              <a:spcAft>
                <a:spcPts val="0"/>
              </a:spcAft>
              <a:buClr>
                <a:schemeClr val="dk1"/>
              </a:buClr>
              <a:buSzPts val="1100"/>
              <a:buFont typeface="Arial"/>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45720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557" name="Google Shape;557;p81">
            <a:extLst>
              <a:ext uri="{C183D7F6-B498-43B3-948B-1728B52AA6E4}">
                <adec:decorative xmlns:adec="http://schemas.microsoft.com/office/drawing/2017/decorative" val="1"/>
              </a:ext>
            </a:extLst>
          </p:cNvPr>
          <p:cNvSpPr txBox="1">
            <a:spLocks noGrp="1"/>
          </p:cNvSpPr>
          <p:nvPr>
            <p:ph type="body" idx="2"/>
          </p:nvPr>
        </p:nvSpPr>
        <p:spPr>
          <a:xfrm>
            <a:off x="6178800" y="216425"/>
            <a:ext cx="2695200" cy="2057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physical and psychological risks associated with alcohol consumption and what constitutes low risk alcohol consumption in adulthood.</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558" name="Google Shape;558;p81">
            <a:extLst>
              <a:ext uri="{C183D7F6-B498-43B3-948B-1728B52AA6E4}">
                <adec:decorative xmlns:adec="http://schemas.microsoft.com/office/drawing/2017/decorative" val="1"/>
              </a:ext>
            </a:extLst>
          </p:cNvPr>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556" name="Google Shape;556;p81">
            <a:extLst>
              <a:ext uri="{C183D7F6-B498-43B3-948B-1728B52AA6E4}">
                <adec:decorative xmlns:adec="http://schemas.microsoft.com/office/drawing/2017/decorative" val="1"/>
              </a:ext>
            </a:extLst>
          </p:cNvPr>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57</a:t>
            </a:fld>
            <a:endParaRP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62"/>
        <p:cNvGrpSpPr/>
        <p:nvPr/>
      </p:nvGrpSpPr>
      <p:grpSpPr>
        <a:xfrm>
          <a:off x="0" y="0"/>
          <a:ext cx="0" cy="0"/>
          <a:chOff x="0" y="0"/>
          <a:chExt cx="0" cy="0"/>
        </a:xfrm>
      </p:grpSpPr>
      <p:sp>
        <p:nvSpPr>
          <p:cNvPr id="563" name="Google Shape;563;p82"/>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Substance use and functioning </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564" name="Google Shape;564;p82"/>
          <p:cNvSpPr txBox="1">
            <a:spLocks noGrp="1"/>
          </p:cNvSpPr>
          <p:nvPr>
            <p:ph type="body" idx="1"/>
          </p:nvPr>
        </p:nvSpPr>
        <p:spPr>
          <a:xfrm>
            <a:off x="270000" y="789000"/>
            <a:ext cx="57756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dirty="0"/>
              <a:t>Teach that many substances (including alcohol, some legal drugs and illegal drugs) can affect people’s ability to function normally in the short term. For example, they can affect: </a:t>
            </a:r>
            <a:endParaRPr dirty="0"/>
          </a:p>
          <a:p>
            <a:pPr marL="457200" lvl="0" indent="-317500" algn="l" rtl="0">
              <a:spcBef>
                <a:spcPts val="1000"/>
              </a:spcBef>
              <a:spcAft>
                <a:spcPts val="0"/>
              </a:spcAft>
              <a:buSzPts val="1400"/>
              <a:buChar char="●"/>
            </a:pPr>
            <a:r>
              <a:rPr lang="en-GB" b="1" dirty="0"/>
              <a:t>mental/cognitive function </a:t>
            </a:r>
            <a:r>
              <a:rPr lang="en-GB" dirty="0"/>
              <a:t>(e.g. decision-making ability and memory)</a:t>
            </a:r>
            <a:endParaRPr dirty="0"/>
          </a:p>
          <a:p>
            <a:pPr marL="457200" lvl="0" indent="-317500" algn="l" rtl="0">
              <a:spcBef>
                <a:spcPts val="0"/>
              </a:spcBef>
              <a:spcAft>
                <a:spcPts val="0"/>
              </a:spcAft>
              <a:buSzPts val="1400"/>
              <a:buChar char="●"/>
            </a:pPr>
            <a:r>
              <a:rPr lang="en-GB" b="1" dirty="0"/>
              <a:t>physical function</a:t>
            </a:r>
            <a:r>
              <a:rPr lang="en-GB" dirty="0"/>
              <a:t> (e.g. coordination and reflexes)</a:t>
            </a:r>
            <a:endParaRPr dirty="0"/>
          </a:p>
          <a:p>
            <a:pPr marL="0" lvl="0" indent="0" algn="l" rtl="0">
              <a:spcBef>
                <a:spcPts val="1000"/>
              </a:spcBef>
              <a:spcAft>
                <a:spcPts val="0"/>
              </a:spcAft>
              <a:buClr>
                <a:schemeClr val="dk1"/>
              </a:buClr>
              <a:buSzPts val="1100"/>
              <a:buFont typeface="Arial"/>
              <a:buNone/>
            </a:pPr>
            <a:r>
              <a:rPr lang="en-GB" dirty="0"/>
              <a:t>Explain that it is therefore dangerous to undertake many activities when using substances, e.g. using machinery or driving. </a:t>
            </a:r>
            <a:endParaRPr dirty="0"/>
          </a:p>
          <a:p>
            <a:pPr marL="0" lvl="0" indent="0" algn="l" rtl="0">
              <a:spcBef>
                <a:spcPts val="1000"/>
              </a:spcBef>
              <a:spcAft>
                <a:spcPts val="0"/>
              </a:spcAft>
              <a:buClr>
                <a:schemeClr val="dk1"/>
              </a:buClr>
              <a:buSzPts val="1100"/>
              <a:buFont typeface="Arial"/>
              <a:buNone/>
            </a:pPr>
            <a:r>
              <a:rPr lang="en-GB" dirty="0"/>
              <a:t>Teach pupils that there is a ‘</a:t>
            </a:r>
            <a:r>
              <a:rPr lang="en-GB" u="sng" dirty="0">
                <a:solidFill>
                  <a:srgbClr val="0000FF"/>
                </a:solidFill>
                <a:hlinkClick r:id="rId3">
                  <a:extLst>
                    <a:ext uri="{A12FA001-AC4F-418D-AE19-62706E023703}">
                      <ahyp:hlinkClr xmlns:ahyp="http://schemas.microsoft.com/office/drawing/2018/hyperlinkcolor" val="tx"/>
                    </a:ext>
                  </a:extLst>
                </a:hlinkClick>
              </a:rPr>
              <a:t>drink drive limit</a:t>
            </a:r>
            <a:r>
              <a:rPr lang="en-GB" dirty="0"/>
              <a:t>’ and that driving under the influence of drugs is also illegal.</a:t>
            </a:r>
            <a:endParaRPr dirty="0"/>
          </a:p>
          <a:p>
            <a:pPr marL="0" lvl="0" indent="0" algn="l" rtl="0">
              <a:lnSpc>
                <a:spcPct val="115000"/>
              </a:lnSpc>
              <a:spcBef>
                <a:spcPts val="1000"/>
              </a:spcBef>
              <a:spcAft>
                <a:spcPts val="1600"/>
              </a:spcAft>
              <a:buSzPts val="1400"/>
              <a:buNone/>
            </a:pPr>
            <a:endParaRPr dirty="0"/>
          </a:p>
        </p:txBody>
      </p:sp>
      <p:sp>
        <p:nvSpPr>
          <p:cNvPr id="567" name="Google Shape;567;p82"/>
          <p:cNvSpPr txBox="1">
            <a:spLocks noGrp="1"/>
          </p:cNvSpPr>
          <p:nvPr>
            <p:ph type="body" idx="2"/>
          </p:nvPr>
        </p:nvSpPr>
        <p:spPr>
          <a:xfrm>
            <a:off x="6178800" y="216425"/>
            <a:ext cx="2695200" cy="2310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facts about legal and illegal drugs and their associated risks, including the link between drug use, and the associated risks, including the link to serious mental health conditions.</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566" name="Google Shape;566;p82"/>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565" name="Google Shape;565;p82"/>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58</a:t>
            </a:fld>
            <a:endParaRPr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71"/>
        <p:cNvGrpSpPr/>
        <p:nvPr/>
      </p:nvGrpSpPr>
      <p:grpSpPr>
        <a:xfrm>
          <a:off x="0" y="0"/>
          <a:ext cx="0" cy="0"/>
          <a:chOff x="0" y="0"/>
          <a:chExt cx="0" cy="0"/>
        </a:xfrm>
      </p:grpSpPr>
      <p:sp>
        <p:nvSpPr>
          <p:cNvPr id="572" name="Google Shape;572;p83"/>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The ‘drink drive’ limit</a:t>
            </a:r>
            <a:endParaRPr dirty="0"/>
          </a:p>
        </p:txBody>
      </p:sp>
      <p:sp>
        <p:nvSpPr>
          <p:cNvPr id="573" name="Google Shape;573;p83"/>
          <p:cNvSpPr txBox="1">
            <a:spLocks noGrp="1"/>
          </p:cNvSpPr>
          <p:nvPr>
            <p:ph type="body" idx="1"/>
          </p:nvPr>
        </p:nvSpPr>
        <p:spPr>
          <a:xfrm>
            <a:off x="270000" y="789000"/>
            <a:ext cx="577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000"/>
              </a:spcBef>
              <a:spcAft>
                <a:spcPts val="0"/>
              </a:spcAft>
              <a:buNone/>
            </a:pPr>
            <a:r>
              <a:rPr lang="en-GB" dirty="0"/>
              <a:t>Explain that in England the legal limit for alcohol is: </a:t>
            </a:r>
            <a:endParaRPr dirty="0"/>
          </a:p>
          <a:p>
            <a:pPr marL="457200" lvl="0" indent="-317500" algn="l" rtl="0">
              <a:lnSpc>
                <a:spcPct val="115000"/>
              </a:lnSpc>
              <a:spcBef>
                <a:spcPts val="1000"/>
              </a:spcBef>
              <a:spcAft>
                <a:spcPts val="0"/>
              </a:spcAft>
              <a:buSzPts val="1400"/>
              <a:buChar char="●"/>
            </a:pPr>
            <a:r>
              <a:rPr lang="en-GB" dirty="0"/>
              <a:t>35 micrograms per 100 millilitres of breath</a:t>
            </a:r>
            <a:endParaRPr dirty="0"/>
          </a:p>
          <a:p>
            <a:pPr marL="457200" lvl="0" indent="-317500" algn="l" rtl="0">
              <a:lnSpc>
                <a:spcPct val="115000"/>
              </a:lnSpc>
              <a:spcBef>
                <a:spcPts val="0"/>
              </a:spcBef>
              <a:spcAft>
                <a:spcPts val="0"/>
              </a:spcAft>
              <a:buSzPts val="1400"/>
              <a:buChar char="●"/>
            </a:pPr>
            <a:r>
              <a:rPr lang="en-GB" dirty="0"/>
              <a:t>80 milligrammes per 100 millilitres of blood</a:t>
            </a:r>
            <a:endParaRPr dirty="0"/>
          </a:p>
          <a:p>
            <a:pPr marL="457200" lvl="0" indent="-317500" algn="l" rtl="0">
              <a:lnSpc>
                <a:spcPct val="115000"/>
              </a:lnSpc>
              <a:spcBef>
                <a:spcPts val="0"/>
              </a:spcBef>
              <a:spcAft>
                <a:spcPts val="0"/>
              </a:spcAft>
              <a:buSzPts val="1400"/>
              <a:buChar char="●"/>
            </a:pPr>
            <a:r>
              <a:rPr lang="en-GB" dirty="0"/>
              <a:t>107 milligrammes per 100 millilitres of urine</a:t>
            </a:r>
            <a:endParaRPr dirty="0"/>
          </a:p>
          <a:p>
            <a:pPr marL="0" lvl="0" indent="0" algn="l" rtl="0">
              <a:lnSpc>
                <a:spcPct val="115000"/>
              </a:lnSpc>
              <a:spcBef>
                <a:spcPts val="1000"/>
              </a:spcBef>
              <a:spcAft>
                <a:spcPts val="0"/>
              </a:spcAft>
              <a:buNone/>
            </a:pPr>
            <a:r>
              <a:rPr lang="en-GB" dirty="0"/>
              <a:t>Limits are lower in Scotland.</a:t>
            </a:r>
            <a:endParaRPr dirty="0"/>
          </a:p>
          <a:p>
            <a:pPr marL="0" lvl="0" indent="0" algn="l" rtl="0">
              <a:lnSpc>
                <a:spcPct val="115000"/>
              </a:lnSpc>
              <a:spcBef>
                <a:spcPts val="1000"/>
              </a:spcBef>
              <a:spcAft>
                <a:spcPts val="0"/>
              </a:spcAft>
              <a:buNone/>
            </a:pPr>
            <a:r>
              <a:rPr lang="en-GB" dirty="0"/>
              <a:t>It is impossible to be certain how much you can drink and stay within the limit. It varies from person to person and depends on what you have eaten, age, weight, metabolism, stress levels and the type of alcohol you have drunk. </a:t>
            </a:r>
            <a:endParaRPr dirty="0"/>
          </a:p>
          <a:p>
            <a:pPr marL="0" lvl="0" indent="0" algn="l" rtl="0">
              <a:lnSpc>
                <a:spcPct val="115000"/>
              </a:lnSpc>
              <a:spcBef>
                <a:spcPts val="1000"/>
              </a:spcBef>
              <a:spcAft>
                <a:spcPts val="0"/>
              </a:spcAft>
              <a:buNone/>
            </a:pPr>
            <a:r>
              <a:rPr lang="en-GB" b="1" dirty="0"/>
              <a:t>Teacher reference: </a:t>
            </a:r>
            <a:r>
              <a:rPr lang="en-GB" u="sng" dirty="0">
                <a:solidFill>
                  <a:srgbClr val="0000FF"/>
                </a:solidFill>
                <a:hlinkClick r:id="rId3">
                  <a:extLst>
                    <a:ext uri="{A12FA001-AC4F-418D-AE19-62706E023703}">
                      <ahyp:hlinkClr xmlns:ahyp="http://schemas.microsoft.com/office/drawing/2018/hyperlinkcolor" val="tx"/>
                    </a:ext>
                  </a:extLst>
                </a:hlinkClick>
              </a:rPr>
              <a:t>www.drinkaware.co.uk</a:t>
            </a:r>
            <a:r>
              <a:rPr lang="en-GB" dirty="0"/>
              <a:t>.</a:t>
            </a:r>
            <a:endParaRPr dirty="0"/>
          </a:p>
          <a:p>
            <a:pPr marL="0" lvl="0" indent="0" algn="l" rtl="0">
              <a:lnSpc>
                <a:spcPct val="115000"/>
              </a:lnSpc>
              <a:spcBef>
                <a:spcPts val="1000"/>
              </a:spcBef>
              <a:spcAft>
                <a:spcPts val="1600"/>
              </a:spcAft>
              <a:buSzPts val="1400"/>
              <a:buNone/>
            </a:pPr>
            <a:endParaRPr dirty="0"/>
          </a:p>
        </p:txBody>
      </p:sp>
      <p:sp>
        <p:nvSpPr>
          <p:cNvPr id="574" name="Google Shape;574;p83"/>
          <p:cNvSpPr txBox="1">
            <a:spLocks noGrp="1"/>
          </p:cNvSpPr>
          <p:nvPr>
            <p:ph type="body" idx="2"/>
          </p:nvPr>
        </p:nvSpPr>
        <p:spPr>
          <a:xfrm>
            <a:off x="6178800" y="216425"/>
            <a:ext cx="2695200" cy="20577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physical and psychological risks associated with alcohol consumption and what constitutes low risk alcohol consumption in adulthood.</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576" name="Google Shape;576;p83"/>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575" name="Google Shape;575;p83"/>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59</a:t>
            </a:fld>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37"/>
        <p:cNvGrpSpPr/>
        <p:nvPr/>
      </p:nvGrpSpPr>
      <p:grpSpPr>
        <a:xfrm>
          <a:off x="0" y="0"/>
          <a:ext cx="0" cy="0"/>
          <a:chOff x="0" y="0"/>
          <a:chExt cx="0" cy="0"/>
        </a:xfrm>
      </p:grpSpPr>
      <p:sp>
        <p:nvSpPr>
          <p:cNvPr id="138" name="Google Shape;138;p30"/>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dirty="0"/>
              <a:t>Making well-informed, positive choices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39" name="Google Shape;139;p30"/>
          <p:cNvSpPr txBox="1">
            <a:spLocks noGrp="1"/>
          </p:cNvSpPr>
          <p:nvPr>
            <p:ph type="body" idx="1"/>
          </p:nvPr>
        </p:nvSpPr>
        <p:spPr>
          <a:xfrm>
            <a:off x="270000" y="914400"/>
            <a:ext cx="79005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From September 2020 schools must have regard to the </a:t>
            </a:r>
            <a:r>
              <a:rPr lang="en-GB" sz="1800" b="1" dirty="0"/>
              <a:t>new statutory guidance</a:t>
            </a:r>
            <a:r>
              <a:rPr lang="en-GB" sz="1800" dirty="0"/>
              <a:t> for teaching about drugs, alcohol and tobacco. </a:t>
            </a:r>
            <a:endParaRPr sz="1800" dirty="0"/>
          </a:p>
          <a:p>
            <a:pPr marL="0" lvl="0" indent="0" algn="l" rtl="0">
              <a:spcBef>
                <a:spcPts val="1600"/>
              </a:spcBef>
              <a:spcAft>
                <a:spcPts val="0"/>
              </a:spcAft>
              <a:buNone/>
            </a:pPr>
            <a:r>
              <a:rPr lang="en-GB" sz="1800" dirty="0"/>
              <a:t>The topic is part of the wider health education curriculum and seeks to enable pupils to make well-informed decisions through a knowledge-based approach. </a:t>
            </a:r>
            <a:endParaRPr sz="1800" dirty="0"/>
          </a:p>
          <a:p>
            <a:pPr marL="0" lvl="0" indent="0" algn="l" rtl="0">
              <a:spcBef>
                <a:spcPts val="1600"/>
              </a:spcBef>
              <a:spcAft>
                <a:spcPts val="1600"/>
              </a:spcAft>
              <a:buNone/>
            </a:pPr>
            <a:endParaRPr sz="1800" dirty="0"/>
          </a:p>
        </p:txBody>
      </p:sp>
      <p:sp>
        <p:nvSpPr>
          <p:cNvPr id="140" name="Google Shape;140;p30"/>
          <p:cNvSpPr txBox="1">
            <a:spLocks noGrp="1"/>
          </p:cNvSpPr>
          <p:nvPr>
            <p:ph type="body" idx="1"/>
          </p:nvPr>
        </p:nvSpPr>
        <p:spPr>
          <a:xfrm>
            <a:off x="270000" y="2973175"/>
            <a:ext cx="7503000" cy="1403700"/>
          </a:xfrm>
          <a:prstGeom prst="rect">
            <a:avLst/>
          </a:prstGeom>
          <a:solidFill>
            <a:srgbClr val="F3F3F3"/>
          </a:solidFill>
          <a:ln w="9525"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sz="1600" b="1" dirty="0"/>
              <a:t>STATUTORY GUIDANCE</a:t>
            </a:r>
            <a:br>
              <a:rPr lang="en-GB" sz="1800" i="1" dirty="0"/>
            </a:br>
            <a:r>
              <a:rPr lang="en-GB" sz="1800" dirty="0"/>
              <a:t>It is important that the starting point for health and wellbeing education should be a focus on enabling pupils to make well-informed, positive choices for themselves. (p35)</a:t>
            </a:r>
            <a:endParaRPr sz="1800" dirty="0"/>
          </a:p>
          <a:p>
            <a:pPr marL="0" lvl="0" indent="0" algn="l" rtl="0">
              <a:spcBef>
                <a:spcPts val="1600"/>
              </a:spcBef>
              <a:spcAft>
                <a:spcPts val="1600"/>
              </a:spcAft>
              <a:buNone/>
            </a:pPr>
            <a:endParaRPr sz="1800" dirty="0"/>
          </a:p>
        </p:txBody>
      </p:sp>
      <p:sp>
        <p:nvSpPr>
          <p:cNvPr id="141" name="Google Shape;141;p30"/>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a:t>
            </a:fld>
            <a:endParaRPr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80"/>
        <p:cNvGrpSpPr/>
        <p:nvPr/>
      </p:nvGrpSpPr>
      <p:grpSpPr>
        <a:xfrm>
          <a:off x="0" y="0"/>
          <a:ext cx="0" cy="0"/>
          <a:chOff x="0" y="0"/>
          <a:chExt cx="0" cy="0"/>
        </a:xfrm>
      </p:grpSpPr>
      <p:sp>
        <p:nvSpPr>
          <p:cNvPr id="581" name="Google Shape;581;p84"/>
          <p:cNvSpPr txBox="1">
            <a:spLocks noGrp="1"/>
          </p:cNvSpPr>
          <p:nvPr>
            <p:ph type="title"/>
          </p:nvPr>
        </p:nvSpPr>
        <p:spPr>
          <a:xfrm>
            <a:off x="2588100" y="2150850"/>
            <a:ext cx="39678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t>Tobacco (1)</a:t>
            </a:r>
            <a:endParaRPr dirty="0"/>
          </a:p>
        </p:txBody>
      </p:sp>
      <p:sp>
        <p:nvSpPr>
          <p:cNvPr id="582" name="Google Shape;582;p84"/>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60</a:t>
            </a:fld>
            <a:endParaRPr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86"/>
        <p:cNvGrpSpPr/>
        <p:nvPr/>
      </p:nvGrpSpPr>
      <p:grpSpPr>
        <a:xfrm>
          <a:off x="0" y="0"/>
          <a:ext cx="0" cy="0"/>
          <a:chOff x="0" y="0"/>
          <a:chExt cx="0" cy="0"/>
        </a:xfrm>
      </p:grpSpPr>
      <p:sp>
        <p:nvSpPr>
          <p:cNvPr id="587" name="Google Shape;587;p85"/>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Harms from tobacco</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588" name="Google Shape;588;p85"/>
          <p:cNvSpPr txBox="1">
            <a:spLocks noGrp="1"/>
          </p:cNvSpPr>
          <p:nvPr>
            <p:ph type="body" idx="1"/>
          </p:nvPr>
        </p:nvSpPr>
        <p:spPr>
          <a:xfrm>
            <a:off x="270000" y="789000"/>
            <a:ext cx="5775600" cy="3665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r>
              <a:rPr lang="en-GB" dirty="0"/>
              <a:t>Teach pupils about the harms of smoking tobacco, including: </a:t>
            </a:r>
            <a:endParaRPr dirty="0"/>
          </a:p>
          <a:p>
            <a:pPr marL="457200" lvl="0" indent="-317500" algn="l" rtl="0">
              <a:lnSpc>
                <a:spcPct val="100000"/>
              </a:lnSpc>
              <a:spcBef>
                <a:spcPts val="1000"/>
              </a:spcBef>
              <a:spcAft>
                <a:spcPts val="0"/>
              </a:spcAft>
              <a:buSzPts val="1400"/>
              <a:buChar char="●"/>
            </a:pPr>
            <a:r>
              <a:rPr lang="en-GB" dirty="0"/>
              <a:t>cigarettes</a:t>
            </a:r>
            <a:endParaRPr dirty="0"/>
          </a:p>
          <a:p>
            <a:pPr marL="457200" lvl="0" indent="-317500" algn="l" rtl="0">
              <a:lnSpc>
                <a:spcPct val="100000"/>
              </a:lnSpc>
              <a:spcBef>
                <a:spcPts val="0"/>
              </a:spcBef>
              <a:spcAft>
                <a:spcPts val="0"/>
              </a:spcAft>
              <a:buSzPts val="1400"/>
              <a:buChar char="●"/>
            </a:pPr>
            <a:r>
              <a:rPr lang="en-GB" dirty="0"/>
              <a:t>roll up cigarettes</a:t>
            </a:r>
            <a:endParaRPr dirty="0"/>
          </a:p>
          <a:p>
            <a:pPr marL="457200" lvl="0" indent="-317500" algn="l" rtl="0">
              <a:lnSpc>
                <a:spcPct val="100000"/>
              </a:lnSpc>
              <a:spcBef>
                <a:spcPts val="0"/>
              </a:spcBef>
              <a:spcAft>
                <a:spcPts val="0"/>
              </a:spcAft>
              <a:buSzPts val="1400"/>
              <a:buChar char="●"/>
            </a:pPr>
            <a:r>
              <a:rPr lang="en-GB" dirty="0"/>
              <a:t>pipe tobacco</a:t>
            </a:r>
            <a:endParaRPr dirty="0"/>
          </a:p>
          <a:p>
            <a:pPr marL="457200" lvl="0" indent="-317500" algn="l" rtl="0">
              <a:lnSpc>
                <a:spcPct val="100000"/>
              </a:lnSpc>
              <a:spcBef>
                <a:spcPts val="0"/>
              </a:spcBef>
              <a:spcAft>
                <a:spcPts val="0"/>
              </a:spcAft>
              <a:buSzPts val="1400"/>
              <a:buChar char="●"/>
            </a:pPr>
            <a:r>
              <a:rPr lang="en-GB" dirty="0"/>
              <a:t>shisha pipes</a:t>
            </a:r>
            <a:endParaRPr dirty="0"/>
          </a:p>
          <a:p>
            <a:pPr marL="0" lvl="0" indent="0" algn="l" rtl="0">
              <a:lnSpc>
                <a:spcPct val="100000"/>
              </a:lnSpc>
              <a:spcBef>
                <a:spcPts val="1000"/>
              </a:spcBef>
              <a:spcAft>
                <a:spcPts val="0"/>
              </a:spcAft>
              <a:buClr>
                <a:schemeClr val="dk1"/>
              </a:buClr>
              <a:buSzPts val="1100"/>
              <a:buFont typeface="Arial"/>
              <a:buNone/>
            </a:pPr>
            <a:r>
              <a:rPr lang="en-GB" dirty="0"/>
              <a:t>Explain that there are also risks associated with</a:t>
            </a:r>
            <a:r>
              <a:rPr lang="en-GB" dirty="0">
                <a:solidFill>
                  <a:schemeClr val="dk1"/>
                </a:solidFill>
              </a:rPr>
              <a:t> </a:t>
            </a:r>
            <a:r>
              <a:rPr lang="en-GB" u="sng" dirty="0">
                <a:solidFill>
                  <a:srgbClr val="0000FF"/>
                </a:solidFill>
                <a:hlinkClick r:id="rId3">
                  <a:extLst>
                    <a:ext uri="{A12FA001-AC4F-418D-AE19-62706E023703}">
                      <ahyp:hlinkClr xmlns:ahyp="http://schemas.microsoft.com/office/drawing/2018/hyperlinkcolor" val="tx"/>
                    </a:ext>
                  </a:extLst>
                </a:hlinkClick>
              </a:rPr>
              <a:t>all types of tobacco use</a:t>
            </a:r>
            <a:r>
              <a:rPr lang="en-GB" dirty="0">
                <a:solidFill>
                  <a:srgbClr val="0000FF"/>
                </a:solidFill>
              </a:rPr>
              <a:t> </a:t>
            </a:r>
            <a:r>
              <a:rPr lang="en-GB" dirty="0"/>
              <a:t>- e.g. chewing tobacco. </a:t>
            </a:r>
            <a:endParaRPr dirty="0"/>
          </a:p>
          <a:p>
            <a:pPr marL="0" lvl="0" indent="0" algn="l" rtl="0">
              <a:lnSpc>
                <a:spcPct val="100000"/>
              </a:lnSpc>
              <a:spcBef>
                <a:spcPts val="1000"/>
              </a:spcBef>
              <a:spcAft>
                <a:spcPts val="0"/>
              </a:spcAft>
              <a:buClr>
                <a:schemeClr val="dk1"/>
              </a:buClr>
              <a:buSzPts val="1100"/>
              <a:buFont typeface="Arial"/>
              <a:buNone/>
            </a:pPr>
            <a:r>
              <a:rPr lang="en-GB" dirty="0"/>
              <a:t>Teach that the nicotine in tobacco alters the balance of chemicals (dopamine and noradrenaline) in the brain and this makes it highly addictive.</a:t>
            </a:r>
            <a:endParaRPr dirty="0"/>
          </a:p>
          <a:p>
            <a:pPr marL="0" lvl="0" indent="0" algn="l" rtl="0">
              <a:lnSpc>
                <a:spcPct val="115000"/>
              </a:lnSpc>
              <a:spcBef>
                <a:spcPts val="1000"/>
              </a:spcBef>
              <a:spcAft>
                <a:spcPts val="1600"/>
              </a:spcAft>
              <a:buSzPts val="1400"/>
              <a:buNone/>
            </a:pPr>
            <a:endParaRPr dirty="0"/>
          </a:p>
        </p:txBody>
      </p:sp>
      <p:sp>
        <p:nvSpPr>
          <p:cNvPr id="589" name="Google Shape;589;p85"/>
          <p:cNvSpPr txBox="1">
            <a:spLocks noGrp="1"/>
          </p:cNvSpPr>
          <p:nvPr>
            <p:ph type="body" idx="2"/>
          </p:nvPr>
        </p:nvSpPr>
        <p:spPr>
          <a:xfrm>
            <a:off x="6178800" y="216425"/>
            <a:ext cx="2695200" cy="2037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facts about the harms from smoking tobacco (particularly the link to lung cancer), the benefits of quitting and how to access support to do so.</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591" name="Google Shape;591;p85"/>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590" name="Google Shape;590;p85"/>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61</a:t>
            </a:fld>
            <a:endParaRPr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95"/>
        <p:cNvGrpSpPr/>
        <p:nvPr/>
      </p:nvGrpSpPr>
      <p:grpSpPr>
        <a:xfrm>
          <a:off x="0" y="0"/>
          <a:ext cx="0" cy="0"/>
          <a:chOff x="0" y="0"/>
          <a:chExt cx="0" cy="0"/>
        </a:xfrm>
      </p:grpSpPr>
      <p:sp>
        <p:nvSpPr>
          <p:cNvPr id="596" name="Google Shape;596;p86"/>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Smoking risks and dangers (1) </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597" name="Google Shape;597;p86"/>
          <p:cNvSpPr txBox="1">
            <a:spLocks noGrp="1"/>
          </p:cNvSpPr>
          <p:nvPr>
            <p:ph type="body" idx="1"/>
          </p:nvPr>
        </p:nvSpPr>
        <p:spPr>
          <a:xfrm>
            <a:off x="270000" y="789000"/>
            <a:ext cx="577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Explain that smoking is one of the biggest causes of death and illness in the UK.</a:t>
            </a:r>
            <a:endParaRPr dirty="0"/>
          </a:p>
          <a:p>
            <a:pPr marL="0" lvl="0" indent="0" algn="l" rtl="0">
              <a:lnSpc>
                <a:spcPct val="115000"/>
              </a:lnSpc>
              <a:spcBef>
                <a:spcPts val="1000"/>
              </a:spcBef>
              <a:spcAft>
                <a:spcPts val="0"/>
              </a:spcAft>
              <a:buNone/>
            </a:pPr>
            <a:r>
              <a:rPr lang="en-GB" dirty="0"/>
              <a:t>Smoking causes around 70% of </a:t>
            </a:r>
            <a:r>
              <a:rPr lang="en-GB" u="sng" dirty="0">
                <a:solidFill>
                  <a:srgbClr val="0000FF"/>
                </a:solidFill>
                <a:hlinkClick r:id="rId3">
                  <a:extLst>
                    <a:ext uri="{A12FA001-AC4F-418D-AE19-62706E023703}">
                      <ahyp:hlinkClr xmlns:ahyp="http://schemas.microsoft.com/office/drawing/2018/hyperlinkcolor" val="tx"/>
                    </a:ext>
                  </a:extLst>
                </a:hlinkClick>
              </a:rPr>
              <a:t>lung cancer</a:t>
            </a:r>
            <a:r>
              <a:rPr lang="en-GB" dirty="0">
                <a:solidFill>
                  <a:srgbClr val="0000FF"/>
                </a:solidFill>
              </a:rPr>
              <a:t> </a:t>
            </a:r>
            <a:r>
              <a:rPr lang="en-GB" dirty="0"/>
              <a:t>cases.</a:t>
            </a:r>
            <a:endParaRPr dirty="0"/>
          </a:p>
          <a:p>
            <a:pPr marL="0" lvl="0" indent="0" algn="l" rtl="0">
              <a:lnSpc>
                <a:spcPct val="115000"/>
              </a:lnSpc>
              <a:spcBef>
                <a:spcPts val="1000"/>
              </a:spcBef>
              <a:spcAft>
                <a:spcPts val="0"/>
              </a:spcAft>
              <a:buNone/>
            </a:pPr>
            <a:r>
              <a:rPr lang="en-GB" dirty="0"/>
              <a:t>Smoking also damages your lungs, leading to conditions such as </a:t>
            </a:r>
            <a:r>
              <a:rPr lang="en-GB" u="sng" dirty="0">
                <a:solidFill>
                  <a:srgbClr val="0000FF"/>
                </a:solidFill>
                <a:hlinkClick r:id="rId4">
                  <a:extLst>
                    <a:ext uri="{A12FA001-AC4F-418D-AE19-62706E023703}">
                      <ahyp:hlinkClr xmlns:ahyp="http://schemas.microsoft.com/office/drawing/2018/hyperlinkcolor" val="tx"/>
                    </a:ext>
                  </a:extLst>
                </a:hlinkClick>
              </a:rPr>
              <a:t>chronic obstructive pulmonary disease</a:t>
            </a:r>
            <a:r>
              <a:rPr lang="en-GB" dirty="0">
                <a:solidFill>
                  <a:srgbClr val="0000FF"/>
                </a:solidFill>
              </a:rPr>
              <a:t> </a:t>
            </a:r>
            <a:r>
              <a:rPr lang="en-GB" dirty="0"/>
              <a:t>(COPD), which incorporates </a:t>
            </a:r>
            <a:r>
              <a:rPr lang="en-GB" u="sng" dirty="0">
                <a:solidFill>
                  <a:srgbClr val="0000FF"/>
                </a:solidFill>
                <a:hlinkClick r:id="rId5">
                  <a:extLst>
                    <a:ext uri="{A12FA001-AC4F-418D-AE19-62706E023703}">
                      <ahyp:hlinkClr xmlns:ahyp="http://schemas.microsoft.com/office/drawing/2018/hyperlinkcolor" val="tx"/>
                    </a:ext>
                  </a:extLst>
                </a:hlinkClick>
              </a:rPr>
              <a:t>bronchitis</a:t>
            </a:r>
            <a:r>
              <a:rPr lang="en-GB" dirty="0"/>
              <a:t>, emphysema, and </a:t>
            </a:r>
            <a:r>
              <a:rPr lang="en-GB" u="sng" dirty="0">
                <a:solidFill>
                  <a:srgbClr val="0000FF"/>
                </a:solidFill>
                <a:hlinkClick r:id="rId6">
                  <a:extLst>
                    <a:ext uri="{A12FA001-AC4F-418D-AE19-62706E023703}">
                      <ahyp:hlinkClr xmlns:ahyp="http://schemas.microsoft.com/office/drawing/2018/hyperlinkcolor" val="tx"/>
                    </a:ext>
                  </a:extLst>
                </a:hlinkClick>
              </a:rPr>
              <a:t>pneumonia</a:t>
            </a:r>
            <a:r>
              <a:rPr lang="en-GB" dirty="0"/>
              <a:t>. </a:t>
            </a:r>
            <a:endParaRPr dirty="0"/>
          </a:p>
          <a:p>
            <a:pPr marL="0" lvl="0" indent="0" algn="l" rtl="0">
              <a:lnSpc>
                <a:spcPct val="115000"/>
              </a:lnSpc>
              <a:spcBef>
                <a:spcPts val="1000"/>
              </a:spcBef>
              <a:spcAft>
                <a:spcPts val="0"/>
              </a:spcAft>
              <a:buNone/>
            </a:pPr>
            <a:r>
              <a:rPr lang="en-GB" dirty="0"/>
              <a:t>Teach that there are a wide range of other health impacts caused by smoking. </a:t>
            </a:r>
            <a:endParaRPr dirty="0"/>
          </a:p>
          <a:p>
            <a:pPr marL="0" lvl="0" indent="0" algn="l" rtl="0">
              <a:lnSpc>
                <a:spcPct val="115000"/>
              </a:lnSpc>
              <a:spcBef>
                <a:spcPts val="1000"/>
              </a:spcBef>
              <a:spcAft>
                <a:spcPts val="0"/>
              </a:spcAft>
              <a:buSzPts val="1400"/>
              <a:buNone/>
            </a:pPr>
            <a:endParaRPr dirty="0"/>
          </a:p>
          <a:p>
            <a:pPr marL="0" lvl="0" indent="0" algn="l" rtl="0">
              <a:lnSpc>
                <a:spcPct val="115000"/>
              </a:lnSpc>
              <a:spcBef>
                <a:spcPts val="1600"/>
              </a:spcBef>
              <a:spcAft>
                <a:spcPts val="1600"/>
              </a:spcAft>
              <a:buSzPts val="1400"/>
              <a:buNone/>
            </a:pPr>
            <a:endParaRPr dirty="0">
              <a:solidFill>
                <a:schemeClr val="dk1"/>
              </a:solidFill>
            </a:endParaRPr>
          </a:p>
        </p:txBody>
      </p:sp>
      <p:sp>
        <p:nvSpPr>
          <p:cNvPr id="599" name="Google Shape;599;p86"/>
          <p:cNvSpPr txBox="1">
            <a:spLocks noGrp="1"/>
          </p:cNvSpPr>
          <p:nvPr>
            <p:ph type="body" idx="2"/>
          </p:nvPr>
        </p:nvSpPr>
        <p:spPr>
          <a:xfrm>
            <a:off x="6178800" y="216425"/>
            <a:ext cx="2695200" cy="2037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facts about the harms from smoking tobacco (particularly the link to lung cancer), the benefits of quitting and how to access support to do so.</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600" name="Google Shape;600;p86"/>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598" name="Google Shape;598;p86"/>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62</a:t>
            </a:fld>
            <a:endParaRPr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604"/>
        <p:cNvGrpSpPr/>
        <p:nvPr/>
      </p:nvGrpSpPr>
      <p:grpSpPr>
        <a:xfrm>
          <a:off x="0" y="0"/>
          <a:ext cx="0" cy="0"/>
          <a:chOff x="0" y="0"/>
          <a:chExt cx="0" cy="0"/>
        </a:xfrm>
      </p:grpSpPr>
      <p:sp>
        <p:nvSpPr>
          <p:cNvPr id="605" name="Google Shape;605;p87"/>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Smoking risks and dangers (2) </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606" name="Google Shape;606;p87"/>
          <p:cNvSpPr txBox="1">
            <a:spLocks noGrp="1"/>
          </p:cNvSpPr>
          <p:nvPr>
            <p:ph type="body" idx="1"/>
          </p:nvPr>
        </p:nvSpPr>
        <p:spPr>
          <a:xfrm>
            <a:off x="270000" y="789000"/>
            <a:ext cx="577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Smoking can:</a:t>
            </a:r>
            <a:endParaRPr dirty="0"/>
          </a:p>
          <a:p>
            <a:pPr marL="457200" lvl="0" indent="-317500" algn="l" rtl="0">
              <a:lnSpc>
                <a:spcPct val="115000"/>
              </a:lnSpc>
              <a:spcBef>
                <a:spcPts val="1000"/>
              </a:spcBef>
              <a:spcAft>
                <a:spcPts val="0"/>
              </a:spcAft>
              <a:buSzPts val="1400"/>
              <a:buChar char="●"/>
            </a:pPr>
            <a:r>
              <a:rPr lang="en-GB" dirty="0"/>
              <a:t>worsen or prolong the symptoms of respiratory conditions such as </a:t>
            </a:r>
            <a:r>
              <a:rPr lang="en-GB" u="sng" dirty="0">
                <a:solidFill>
                  <a:srgbClr val="0000FF"/>
                </a:solidFill>
                <a:hlinkClick r:id="rId3">
                  <a:extLst>
                    <a:ext uri="{A12FA001-AC4F-418D-AE19-62706E023703}">
                      <ahyp:hlinkClr xmlns:ahyp="http://schemas.microsoft.com/office/drawing/2018/hyperlinkcolor" val="tx"/>
                    </a:ext>
                  </a:extLst>
                </a:hlinkClick>
              </a:rPr>
              <a:t>asthma</a:t>
            </a:r>
            <a:r>
              <a:rPr lang="en-GB" dirty="0"/>
              <a:t>, or</a:t>
            </a:r>
            <a:r>
              <a:rPr lang="en-GB" dirty="0">
                <a:solidFill>
                  <a:schemeClr val="dk1"/>
                </a:solidFill>
              </a:rPr>
              <a:t> </a:t>
            </a:r>
            <a:r>
              <a:rPr lang="en-GB" u="sng" dirty="0">
                <a:solidFill>
                  <a:srgbClr val="0000FF"/>
                </a:solidFill>
                <a:hlinkClick r:id="rId4">
                  <a:extLst>
                    <a:ext uri="{A12FA001-AC4F-418D-AE19-62706E023703}">
                      <ahyp:hlinkClr xmlns:ahyp="http://schemas.microsoft.com/office/drawing/2018/hyperlinkcolor" val="tx"/>
                    </a:ext>
                  </a:extLst>
                </a:hlinkClick>
              </a:rPr>
              <a:t>respiratory tract infections</a:t>
            </a:r>
            <a:r>
              <a:rPr lang="en-GB" dirty="0">
                <a:solidFill>
                  <a:srgbClr val="0000FF"/>
                </a:solidFill>
              </a:rPr>
              <a:t> </a:t>
            </a:r>
            <a:r>
              <a:rPr lang="en-GB" dirty="0"/>
              <a:t>(e.g. the</a:t>
            </a:r>
            <a:r>
              <a:rPr lang="en-GB" dirty="0">
                <a:solidFill>
                  <a:schemeClr val="dk1"/>
                </a:solidFill>
              </a:rPr>
              <a:t> </a:t>
            </a:r>
            <a:r>
              <a:rPr lang="en-GB" u="sng" dirty="0">
                <a:solidFill>
                  <a:srgbClr val="0000FF"/>
                </a:solidFill>
                <a:hlinkClick r:id="rId5">
                  <a:extLst>
                    <a:ext uri="{A12FA001-AC4F-418D-AE19-62706E023703}">
                      <ahyp:hlinkClr xmlns:ahyp="http://schemas.microsoft.com/office/drawing/2018/hyperlinkcolor" val="tx"/>
                    </a:ext>
                  </a:extLst>
                </a:hlinkClick>
              </a:rPr>
              <a:t>common cold</a:t>
            </a:r>
            <a:r>
              <a:rPr lang="en-GB" dirty="0">
                <a:solidFill>
                  <a:schemeClr val="dk1"/>
                </a:solidFill>
              </a:rPr>
              <a:t>) </a:t>
            </a:r>
            <a:endParaRPr dirty="0">
              <a:solidFill>
                <a:schemeClr val="dk1"/>
              </a:solidFill>
            </a:endParaRPr>
          </a:p>
          <a:p>
            <a:pPr marL="457200" lvl="0" indent="-317500" algn="l" rtl="0">
              <a:lnSpc>
                <a:spcPct val="115000"/>
              </a:lnSpc>
              <a:spcBef>
                <a:spcPts val="0"/>
              </a:spcBef>
              <a:spcAft>
                <a:spcPts val="0"/>
              </a:spcAft>
              <a:buSzPts val="1400"/>
              <a:buChar char="●"/>
            </a:pPr>
            <a:r>
              <a:rPr lang="en-GB" dirty="0"/>
              <a:t>cause</a:t>
            </a:r>
            <a:r>
              <a:rPr lang="en-GB" dirty="0">
                <a:solidFill>
                  <a:schemeClr val="dk1"/>
                </a:solidFill>
              </a:rPr>
              <a:t> </a:t>
            </a:r>
            <a:r>
              <a:rPr lang="en-GB" u="sng" dirty="0">
                <a:solidFill>
                  <a:srgbClr val="0000FF"/>
                </a:solidFill>
                <a:hlinkClick r:id="rId6">
                  <a:extLst>
                    <a:ext uri="{A12FA001-AC4F-418D-AE19-62706E023703}">
                      <ahyp:hlinkClr xmlns:ahyp="http://schemas.microsoft.com/office/drawing/2018/hyperlinkcolor" val="tx"/>
                    </a:ext>
                  </a:extLst>
                </a:hlinkClick>
              </a:rPr>
              <a:t>cancer</a:t>
            </a:r>
            <a:r>
              <a:rPr lang="en-GB" dirty="0">
                <a:solidFill>
                  <a:schemeClr val="dk1"/>
                </a:solidFill>
              </a:rPr>
              <a:t> </a:t>
            </a:r>
            <a:r>
              <a:rPr lang="en-GB" dirty="0"/>
              <a:t>throughout the body, including the mouth, throat, voice box (larynx), oesophagus (the tube between your mouth and stomach), bladder, bowel, kidney, liver, stomach and pancreas</a:t>
            </a:r>
            <a:endParaRPr dirty="0"/>
          </a:p>
          <a:p>
            <a:pPr marL="457200" lvl="0" indent="-317500" algn="l" rtl="0">
              <a:lnSpc>
                <a:spcPct val="115000"/>
              </a:lnSpc>
              <a:spcBef>
                <a:spcPts val="0"/>
              </a:spcBef>
              <a:spcAft>
                <a:spcPts val="0"/>
              </a:spcAft>
              <a:buSzPts val="1400"/>
              <a:buChar char="●"/>
            </a:pPr>
            <a:r>
              <a:rPr lang="en-GB" dirty="0"/>
              <a:t>damage the heart and circulation, increasing the risk of conditions such as</a:t>
            </a:r>
            <a:r>
              <a:rPr lang="en-GB" dirty="0">
                <a:solidFill>
                  <a:schemeClr val="dk1"/>
                </a:solidFill>
              </a:rPr>
              <a:t> </a:t>
            </a:r>
            <a:r>
              <a:rPr lang="en-GB" u="sng" dirty="0">
                <a:solidFill>
                  <a:srgbClr val="0000FF"/>
                </a:solidFill>
                <a:hlinkClick r:id="rId7">
                  <a:extLst>
                    <a:ext uri="{A12FA001-AC4F-418D-AE19-62706E023703}">
                      <ahyp:hlinkClr xmlns:ahyp="http://schemas.microsoft.com/office/drawing/2018/hyperlinkcolor" val="tx"/>
                    </a:ext>
                  </a:extLst>
                </a:hlinkClick>
              </a:rPr>
              <a:t>coronary heart disease</a:t>
            </a:r>
            <a:r>
              <a:rPr lang="en-GB" dirty="0">
                <a:solidFill>
                  <a:schemeClr val="dk1"/>
                </a:solidFill>
              </a:rPr>
              <a:t>, </a:t>
            </a:r>
            <a:r>
              <a:rPr lang="en-GB" u="sng" dirty="0">
                <a:solidFill>
                  <a:srgbClr val="0000FF"/>
                </a:solidFill>
                <a:hlinkClick r:id="rId8">
                  <a:extLst>
                    <a:ext uri="{A12FA001-AC4F-418D-AE19-62706E023703}">
                      <ahyp:hlinkClr xmlns:ahyp="http://schemas.microsoft.com/office/drawing/2018/hyperlinkcolor" val="tx"/>
                    </a:ext>
                  </a:extLst>
                </a:hlinkClick>
              </a:rPr>
              <a:t>heart attack</a:t>
            </a:r>
            <a:r>
              <a:rPr lang="en-GB" dirty="0">
                <a:solidFill>
                  <a:srgbClr val="0000FF"/>
                </a:solidFill>
              </a:rPr>
              <a:t> </a:t>
            </a:r>
            <a:r>
              <a:rPr lang="en-GB" dirty="0"/>
              <a:t>and</a:t>
            </a:r>
            <a:r>
              <a:rPr lang="en-GB" dirty="0">
                <a:solidFill>
                  <a:schemeClr val="dk1"/>
                </a:solidFill>
              </a:rPr>
              <a:t> </a:t>
            </a:r>
            <a:r>
              <a:rPr lang="en-GB" u="sng" dirty="0">
                <a:solidFill>
                  <a:srgbClr val="0000FF"/>
                </a:solidFill>
                <a:hlinkClick r:id="rId9">
                  <a:extLst>
                    <a:ext uri="{A12FA001-AC4F-418D-AE19-62706E023703}">
                      <ahyp:hlinkClr xmlns:ahyp="http://schemas.microsoft.com/office/drawing/2018/hyperlinkcolor" val="tx"/>
                    </a:ext>
                  </a:extLst>
                </a:hlinkClick>
              </a:rPr>
              <a:t>stroke</a:t>
            </a:r>
            <a:endParaRPr dirty="0">
              <a:solidFill>
                <a:srgbClr val="0000FF"/>
              </a:solidFill>
            </a:endParaRPr>
          </a:p>
          <a:p>
            <a:pPr marL="457200" lvl="0" indent="-317500" algn="l" rtl="0">
              <a:lnSpc>
                <a:spcPct val="115000"/>
              </a:lnSpc>
              <a:spcBef>
                <a:spcPts val="0"/>
              </a:spcBef>
              <a:spcAft>
                <a:spcPts val="0"/>
              </a:spcAft>
              <a:buClr>
                <a:schemeClr val="accent1"/>
              </a:buClr>
              <a:buSzPts val="1400"/>
              <a:buChar char="●"/>
            </a:pPr>
            <a:r>
              <a:rPr lang="en-GB" dirty="0"/>
              <a:t>reduce fertility</a:t>
            </a:r>
            <a:r>
              <a:rPr lang="en-GB" dirty="0">
                <a:solidFill>
                  <a:schemeClr val="dk1"/>
                </a:solidFill>
              </a:rPr>
              <a:t> </a:t>
            </a:r>
            <a:endParaRPr dirty="0">
              <a:solidFill>
                <a:schemeClr val="dk1"/>
              </a:solidFill>
            </a:endParaRPr>
          </a:p>
        </p:txBody>
      </p:sp>
      <p:sp>
        <p:nvSpPr>
          <p:cNvPr id="608" name="Google Shape;608;p87"/>
          <p:cNvSpPr txBox="1">
            <a:spLocks noGrp="1"/>
          </p:cNvSpPr>
          <p:nvPr>
            <p:ph type="body" idx="2"/>
          </p:nvPr>
        </p:nvSpPr>
        <p:spPr>
          <a:xfrm>
            <a:off x="6178800" y="216425"/>
            <a:ext cx="2695200" cy="2037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facts about the harms from smoking tobacco (particularly the link to lung cancer), the benefits of quitting and how to access support to do so.</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609" name="Google Shape;609;p87"/>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607" name="Google Shape;607;p87"/>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63</a:t>
            </a:fld>
            <a:endParaRPr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613"/>
        <p:cNvGrpSpPr/>
        <p:nvPr/>
      </p:nvGrpSpPr>
      <p:grpSpPr>
        <a:xfrm>
          <a:off x="0" y="0"/>
          <a:ext cx="0" cy="0"/>
          <a:chOff x="0" y="0"/>
          <a:chExt cx="0" cy="0"/>
        </a:xfrm>
      </p:grpSpPr>
      <p:sp>
        <p:nvSpPr>
          <p:cNvPr id="614" name="Google Shape;614;p88"/>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Stopping smoking</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615" name="Google Shape;615;p88"/>
          <p:cNvSpPr txBox="1">
            <a:spLocks noGrp="1"/>
          </p:cNvSpPr>
          <p:nvPr>
            <p:ph type="body" idx="1"/>
          </p:nvPr>
        </p:nvSpPr>
        <p:spPr>
          <a:xfrm>
            <a:off x="270000" y="789000"/>
            <a:ext cx="5775600" cy="3665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r>
              <a:rPr lang="en-GB" dirty="0"/>
              <a:t>Teach pupils that although the nicotine in tobacco makes it highly addictive, many people stop smoking because of:</a:t>
            </a:r>
            <a:endParaRPr dirty="0"/>
          </a:p>
          <a:p>
            <a:pPr marL="457200" lvl="0" indent="-342900" algn="l" rtl="0">
              <a:lnSpc>
                <a:spcPct val="100000"/>
              </a:lnSpc>
              <a:spcBef>
                <a:spcPts val="1000"/>
              </a:spcBef>
              <a:spcAft>
                <a:spcPts val="0"/>
              </a:spcAft>
              <a:buSzPts val="1800"/>
              <a:buChar char="●"/>
            </a:pPr>
            <a:r>
              <a:rPr lang="en-GB" dirty="0"/>
              <a:t>health concerns - due to high risks of illness</a:t>
            </a:r>
            <a:endParaRPr dirty="0"/>
          </a:p>
          <a:p>
            <a:pPr marL="457200" lvl="0" indent="-342900" algn="l" rtl="0">
              <a:lnSpc>
                <a:spcPct val="100000"/>
              </a:lnSpc>
              <a:spcBef>
                <a:spcPts val="0"/>
              </a:spcBef>
              <a:spcAft>
                <a:spcPts val="0"/>
              </a:spcAft>
              <a:buSzPts val="1800"/>
              <a:buChar char="●"/>
            </a:pPr>
            <a:r>
              <a:rPr lang="en-GB" dirty="0"/>
              <a:t>financial reasons</a:t>
            </a:r>
            <a:endParaRPr dirty="0"/>
          </a:p>
          <a:p>
            <a:pPr marL="457200" lvl="0" indent="-342900" algn="l" rtl="0">
              <a:lnSpc>
                <a:spcPct val="100000"/>
              </a:lnSpc>
              <a:spcBef>
                <a:spcPts val="0"/>
              </a:spcBef>
              <a:spcAft>
                <a:spcPts val="0"/>
              </a:spcAft>
              <a:buSzPts val="1800"/>
              <a:buChar char="●"/>
            </a:pPr>
            <a:r>
              <a:rPr lang="en-GB" dirty="0"/>
              <a:t>pregnancy - smoking in pregnancy can damage the foetus</a:t>
            </a:r>
            <a:endParaRPr dirty="0"/>
          </a:p>
          <a:p>
            <a:pPr marL="457200" lvl="0" indent="-342900" algn="l" rtl="0">
              <a:lnSpc>
                <a:spcPct val="100000"/>
              </a:lnSpc>
              <a:spcBef>
                <a:spcPts val="0"/>
              </a:spcBef>
              <a:spcAft>
                <a:spcPts val="0"/>
              </a:spcAft>
              <a:buSzPts val="1800"/>
              <a:buChar char="●"/>
            </a:pPr>
            <a:r>
              <a:rPr lang="en-GB" dirty="0"/>
              <a:t>social reasons - friends stop smoking or people aren’t able to smoke in public places </a:t>
            </a:r>
            <a:endParaRPr dirty="0"/>
          </a:p>
          <a:p>
            <a:pPr marL="0" lvl="0" indent="0" algn="l" rtl="0">
              <a:lnSpc>
                <a:spcPct val="100000"/>
              </a:lnSpc>
              <a:spcBef>
                <a:spcPts val="1000"/>
              </a:spcBef>
              <a:spcAft>
                <a:spcPts val="0"/>
              </a:spcAft>
              <a:buClr>
                <a:schemeClr val="dk1"/>
              </a:buClr>
              <a:buSzPts val="1100"/>
              <a:buFont typeface="Arial"/>
              <a:buNone/>
            </a:pPr>
            <a:r>
              <a:rPr lang="en-GB" dirty="0"/>
              <a:t>Explain that there are many </a:t>
            </a:r>
            <a:r>
              <a:rPr lang="en-GB" u="sng" dirty="0">
                <a:solidFill>
                  <a:srgbClr val="0000FF"/>
                </a:solidFill>
                <a:hlinkClick r:id="rId3">
                  <a:extLst>
                    <a:ext uri="{A12FA001-AC4F-418D-AE19-62706E023703}">
                      <ahyp:hlinkClr xmlns:ahyp="http://schemas.microsoft.com/office/drawing/2018/hyperlinkcolor" val="tx"/>
                    </a:ext>
                  </a:extLst>
                </a:hlinkClick>
              </a:rPr>
              <a:t>benefits to stopping smoking</a:t>
            </a:r>
            <a:r>
              <a:rPr lang="en-GB" dirty="0">
                <a:solidFill>
                  <a:srgbClr val="0000FF"/>
                </a:solidFill>
              </a:rPr>
              <a:t> </a:t>
            </a:r>
            <a:r>
              <a:rPr lang="en-GB" dirty="0"/>
              <a:t>(NHS) and the types of help available. </a:t>
            </a:r>
            <a:endParaRPr dirty="0"/>
          </a:p>
          <a:p>
            <a:pPr marL="0" lvl="0" indent="0" algn="l" rtl="0">
              <a:lnSpc>
                <a:spcPct val="100000"/>
              </a:lnSpc>
              <a:spcBef>
                <a:spcPts val="1000"/>
              </a:spcBef>
              <a:spcAft>
                <a:spcPts val="0"/>
              </a:spcAft>
              <a:buClr>
                <a:schemeClr val="dk1"/>
              </a:buClr>
              <a:buSzPts val="1100"/>
              <a:buFont typeface="Arial"/>
              <a:buNone/>
            </a:pPr>
            <a:r>
              <a:rPr lang="en-GB" b="1" dirty="0"/>
              <a:t>Teacher reference:</a:t>
            </a:r>
            <a:r>
              <a:rPr lang="en-GB" b="1" dirty="0">
                <a:solidFill>
                  <a:schemeClr val="dk1"/>
                </a:solidFill>
              </a:rPr>
              <a:t> </a:t>
            </a:r>
            <a:r>
              <a:rPr lang="en-GB" u="sng" dirty="0">
                <a:solidFill>
                  <a:srgbClr val="0000FF"/>
                </a:solidFill>
                <a:hlinkClick r:id="rId4">
                  <a:extLst>
                    <a:ext uri="{A12FA001-AC4F-418D-AE19-62706E023703}">
                      <ahyp:hlinkClr xmlns:ahyp="http://schemas.microsoft.com/office/drawing/2018/hyperlinkcolor" val="tx"/>
                    </a:ext>
                  </a:extLst>
                </a:hlinkClick>
              </a:rPr>
              <a:t>NHS </a:t>
            </a:r>
            <a:r>
              <a:rPr lang="en-GB" u="sng" dirty="0" err="1">
                <a:solidFill>
                  <a:srgbClr val="0000FF"/>
                </a:solidFill>
                <a:hlinkClick r:id="rId4">
                  <a:extLst>
                    <a:ext uri="{A12FA001-AC4F-418D-AE19-62706E023703}">
                      <ahyp:hlinkClr xmlns:ahyp="http://schemas.microsoft.com/office/drawing/2018/hyperlinkcolor" val="tx"/>
                    </a:ext>
                  </a:extLst>
                </a:hlinkClick>
              </a:rPr>
              <a:t>Smokefree</a:t>
            </a:r>
            <a:r>
              <a:rPr lang="en-GB" u="sng" dirty="0">
                <a:solidFill>
                  <a:srgbClr val="0000FF"/>
                </a:solidFill>
                <a:hlinkClick r:id="rId4">
                  <a:extLst>
                    <a:ext uri="{A12FA001-AC4F-418D-AE19-62706E023703}">
                      <ahyp:hlinkClr xmlns:ahyp="http://schemas.microsoft.com/office/drawing/2018/hyperlinkcolor" val="tx"/>
                    </a:ext>
                  </a:extLst>
                </a:hlinkClick>
              </a:rPr>
              <a:t> website</a:t>
            </a:r>
            <a:r>
              <a:rPr lang="en-GB" dirty="0"/>
              <a:t>.</a:t>
            </a:r>
            <a:endParaRPr dirty="0"/>
          </a:p>
          <a:p>
            <a:pPr marL="0" lvl="0" indent="0" algn="l" rtl="0">
              <a:lnSpc>
                <a:spcPct val="115000"/>
              </a:lnSpc>
              <a:spcBef>
                <a:spcPts val="1000"/>
              </a:spcBef>
              <a:spcAft>
                <a:spcPts val="1600"/>
              </a:spcAft>
              <a:buSzPts val="1400"/>
              <a:buNone/>
            </a:pPr>
            <a:endParaRPr dirty="0"/>
          </a:p>
        </p:txBody>
      </p:sp>
      <p:sp>
        <p:nvSpPr>
          <p:cNvPr id="616" name="Google Shape;616;p88"/>
          <p:cNvSpPr txBox="1">
            <a:spLocks noGrp="1"/>
          </p:cNvSpPr>
          <p:nvPr>
            <p:ph type="body" idx="2"/>
          </p:nvPr>
        </p:nvSpPr>
        <p:spPr>
          <a:xfrm>
            <a:off x="6178800" y="216425"/>
            <a:ext cx="2695200" cy="2037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facts about the harms from smoking tobacco (particularly the link to lung cancer), the benefits of quitting and how to access support to do so.</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618" name="Google Shape;618;p88"/>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617" name="Google Shape;617;p88"/>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64</a:t>
            </a:fld>
            <a:endParaRPr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622"/>
        <p:cNvGrpSpPr/>
        <p:nvPr/>
      </p:nvGrpSpPr>
      <p:grpSpPr>
        <a:xfrm>
          <a:off x="0" y="0"/>
          <a:ext cx="0" cy="0"/>
          <a:chOff x="0" y="0"/>
          <a:chExt cx="0" cy="0"/>
        </a:xfrm>
      </p:grpSpPr>
      <p:sp>
        <p:nvSpPr>
          <p:cNvPr id="623" name="Google Shape;623;p89"/>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rgbClr val="073763"/>
                </a:solidFill>
              </a:rPr>
              <a:t>Benefits of stopping smoking</a:t>
            </a: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624" name="Google Shape;624;p89"/>
          <p:cNvSpPr txBox="1">
            <a:spLocks noGrp="1"/>
          </p:cNvSpPr>
          <p:nvPr>
            <p:ph type="body" idx="1"/>
          </p:nvPr>
        </p:nvSpPr>
        <p:spPr>
          <a:xfrm>
            <a:off x="270000" y="789000"/>
            <a:ext cx="5775600" cy="3665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r>
              <a:rPr lang="en-GB" dirty="0"/>
              <a:t>Explain that stopping smoking: </a:t>
            </a:r>
            <a:endParaRPr dirty="0"/>
          </a:p>
          <a:p>
            <a:pPr marL="457200" lvl="0" indent="-317500" algn="l" rtl="0">
              <a:lnSpc>
                <a:spcPct val="100000"/>
              </a:lnSpc>
              <a:spcBef>
                <a:spcPts val="1000"/>
              </a:spcBef>
              <a:spcAft>
                <a:spcPts val="0"/>
              </a:spcAft>
              <a:buSzPts val="1400"/>
              <a:buChar char="●"/>
            </a:pPr>
            <a:r>
              <a:rPr lang="en-GB" dirty="0"/>
              <a:t>improves lung capacity and breathing</a:t>
            </a:r>
            <a:endParaRPr dirty="0"/>
          </a:p>
          <a:p>
            <a:pPr marL="457200" lvl="0" indent="-317500" algn="l" rtl="0">
              <a:lnSpc>
                <a:spcPct val="100000"/>
              </a:lnSpc>
              <a:spcBef>
                <a:spcPts val="0"/>
              </a:spcBef>
              <a:spcAft>
                <a:spcPts val="0"/>
              </a:spcAft>
              <a:buSzPts val="1400"/>
              <a:buChar char="●"/>
            </a:pPr>
            <a:r>
              <a:rPr lang="en-GB" dirty="0"/>
              <a:t>increases energy, as blood circulation improves</a:t>
            </a:r>
            <a:endParaRPr dirty="0"/>
          </a:p>
          <a:p>
            <a:pPr marL="457200" lvl="0" indent="-317500" algn="l" rtl="0">
              <a:lnSpc>
                <a:spcPct val="100000"/>
              </a:lnSpc>
              <a:spcBef>
                <a:spcPts val="0"/>
              </a:spcBef>
              <a:spcAft>
                <a:spcPts val="0"/>
              </a:spcAft>
              <a:buSzPts val="1400"/>
              <a:buChar char="●"/>
            </a:pPr>
            <a:r>
              <a:rPr lang="en-GB" dirty="0"/>
              <a:t>decreases stress levels</a:t>
            </a:r>
            <a:endParaRPr dirty="0"/>
          </a:p>
          <a:p>
            <a:pPr marL="457200" lvl="0" indent="-317500" algn="l" rtl="0">
              <a:lnSpc>
                <a:spcPct val="100000"/>
              </a:lnSpc>
              <a:spcBef>
                <a:spcPts val="0"/>
              </a:spcBef>
              <a:spcAft>
                <a:spcPts val="0"/>
              </a:spcAft>
              <a:buSzPts val="1400"/>
              <a:buChar char="●"/>
            </a:pPr>
            <a:r>
              <a:rPr lang="en-GB" dirty="0"/>
              <a:t>improves sexual functioning as an adult</a:t>
            </a:r>
            <a:endParaRPr dirty="0"/>
          </a:p>
          <a:p>
            <a:pPr marL="457200" lvl="0" indent="-317500" algn="l" rtl="0">
              <a:lnSpc>
                <a:spcPct val="100000"/>
              </a:lnSpc>
              <a:spcBef>
                <a:spcPts val="0"/>
              </a:spcBef>
              <a:spcAft>
                <a:spcPts val="0"/>
              </a:spcAft>
              <a:buSzPts val="1400"/>
              <a:buChar char="●"/>
            </a:pPr>
            <a:r>
              <a:rPr lang="en-GB" dirty="0"/>
              <a:t>improves fertility </a:t>
            </a:r>
            <a:endParaRPr dirty="0"/>
          </a:p>
          <a:p>
            <a:pPr marL="457200" lvl="0" indent="-317500" algn="l" rtl="0">
              <a:lnSpc>
                <a:spcPct val="100000"/>
              </a:lnSpc>
              <a:spcBef>
                <a:spcPts val="0"/>
              </a:spcBef>
              <a:spcAft>
                <a:spcPts val="0"/>
              </a:spcAft>
              <a:buSzPts val="1400"/>
              <a:buChar char="●"/>
            </a:pPr>
            <a:r>
              <a:rPr lang="en-GB" dirty="0"/>
              <a:t>improves smell and taste</a:t>
            </a:r>
            <a:endParaRPr dirty="0"/>
          </a:p>
          <a:p>
            <a:pPr marL="457200" lvl="0" indent="-317500" algn="l" rtl="0">
              <a:lnSpc>
                <a:spcPct val="100000"/>
              </a:lnSpc>
              <a:spcBef>
                <a:spcPts val="0"/>
              </a:spcBef>
              <a:spcAft>
                <a:spcPts val="0"/>
              </a:spcAft>
              <a:buSzPts val="1400"/>
              <a:buChar char="●"/>
            </a:pPr>
            <a:r>
              <a:rPr lang="en-GB" dirty="0"/>
              <a:t>slows facial ageing and the development of wrinkles </a:t>
            </a:r>
            <a:endParaRPr dirty="0"/>
          </a:p>
          <a:p>
            <a:pPr marL="457200" lvl="0" indent="-317500" algn="l" rtl="0">
              <a:lnSpc>
                <a:spcPct val="100000"/>
              </a:lnSpc>
              <a:spcBef>
                <a:spcPts val="0"/>
              </a:spcBef>
              <a:spcAft>
                <a:spcPts val="0"/>
              </a:spcAft>
              <a:buSzPts val="1400"/>
              <a:buChar char="●"/>
            </a:pPr>
            <a:r>
              <a:rPr lang="en-GB" dirty="0"/>
              <a:t>stops teeth becoming stained</a:t>
            </a:r>
            <a:endParaRPr dirty="0"/>
          </a:p>
          <a:p>
            <a:pPr marL="457200" lvl="0" indent="-317500" algn="l" rtl="0">
              <a:lnSpc>
                <a:spcPct val="100000"/>
              </a:lnSpc>
              <a:spcBef>
                <a:spcPts val="0"/>
              </a:spcBef>
              <a:spcAft>
                <a:spcPts val="0"/>
              </a:spcAft>
              <a:buSzPts val="1400"/>
              <a:buChar char="●"/>
            </a:pPr>
            <a:r>
              <a:rPr lang="en-GB" dirty="0"/>
              <a:t>improves the chance of living a longer, disease-free life</a:t>
            </a:r>
            <a:endParaRPr dirty="0"/>
          </a:p>
          <a:p>
            <a:pPr marL="0" lvl="0" indent="0" algn="l" rtl="0">
              <a:lnSpc>
                <a:spcPct val="115000"/>
              </a:lnSpc>
              <a:spcBef>
                <a:spcPts val="1000"/>
              </a:spcBef>
              <a:spcAft>
                <a:spcPts val="1600"/>
              </a:spcAft>
              <a:buSzPts val="1400"/>
              <a:buNone/>
            </a:pPr>
            <a:endParaRPr dirty="0"/>
          </a:p>
        </p:txBody>
      </p:sp>
      <p:sp>
        <p:nvSpPr>
          <p:cNvPr id="625" name="Google Shape;625;p89"/>
          <p:cNvSpPr txBox="1">
            <a:spLocks noGrp="1"/>
          </p:cNvSpPr>
          <p:nvPr>
            <p:ph type="body" idx="2"/>
          </p:nvPr>
        </p:nvSpPr>
        <p:spPr>
          <a:xfrm>
            <a:off x="6178800" y="216425"/>
            <a:ext cx="2695200" cy="20376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facts about the harms from smoking tobacco (particularly the link to lung cancer), the benefits of quitting and how to access support to do so.</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627" name="Google Shape;627;p89"/>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626" name="Google Shape;626;p89"/>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65</a:t>
            </a:fld>
            <a:endParaRPr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631"/>
        <p:cNvGrpSpPr/>
        <p:nvPr/>
      </p:nvGrpSpPr>
      <p:grpSpPr>
        <a:xfrm>
          <a:off x="0" y="0"/>
          <a:ext cx="0" cy="0"/>
          <a:chOff x="0" y="0"/>
          <a:chExt cx="0" cy="0"/>
        </a:xfrm>
      </p:grpSpPr>
      <p:sp>
        <p:nvSpPr>
          <p:cNvPr id="632" name="Google Shape;632;p90"/>
          <p:cNvSpPr txBox="1">
            <a:spLocks noGrp="1"/>
          </p:cNvSpPr>
          <p:nvPr>
            <p:ph type="title"/>
          </p:nvPr>
        </p:nvSpPr>
        <p:spPr>
          <a:xfrm>
            <a:off x="2588100" y="2150850"/>
            <a:ext cx="3967800" cy="841800"/>
          </a:xfrm>
          <a:prstGeom prst="rect">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t>Addiction</a:t>
            </a:r>
            <a:endParaRPr dirty="0"/>
          </a:p>
        </p:txBody>
      </p:sp>
      <p:sp>
        <p:nvSpPr>
          <p:cNvPr id="633" name="Google Shape;633;p90"/>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66</a:t>
            </a:fld>
            <a:endParaRPr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637"/>
        <p:cNvGrpSpPr/>
        <p:nvPr/>
      </p:nvGrpSpPr>
      <p:grpSpPr>
        <a:xfrm>
          <a:off x="0" y="0"/>
          <a:ext cx="0" cy="0"/>
          <a:chOff x="0" y="0"/>
          <a:chExt cx="0" cy="0"/>
        </a:xfrm>
      </p:grpSpPr>
      <p:sp>
        <p:nvSpPr>
          <p:cNvPr id="638" name="Google Shape;638;p91"/>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Addiction</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639" name="Google Shape;639;p91"/>
          <p:cNvSpPr txBox="1">
            <a:spLocks noGrp="1"/>
          </p:cNvSpPr>
          <p:nvPr>
            <p:ph type="body" idx="1"/>
          </p:nvPr>
        </p:nvSpPr>
        <p:spPr>
          <a:xfrm>
            <a:off x="270000" y="789000"/>
            <a:ext cx="577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Teach that drugs, including alcohol, tobacco and legal drugs, can be physically/chemically addictive as well as behaviourally addictive.</a:t>
            </a:r>
            <a:endParaRPr dirty="0"/>
          </a:p>
          <a:p>
            <a:pPr marL="0" lvl="0" indent="0" algn="l" rtl="0">
              <a:lnSpc>
                <a:spcPct val="115000"/>
              </a:lnSpc>
              <a:spcBef>
                <a:spcPts val="1000"/>
              </a:spcBef>
              <a:spcAft>
                <a:spcPts val="0"/>
              </a:spcAft>
              <a:buNone/>
            </a:pPr>
            <a:r>
              <a:rPr lang="en-GB" dirty="0"/>
              <a:t>Explain: </a:t>
            </a:r>
            <a:endParaRPr dirty="0"/>
          </a:p>
          <a:p>
            <a:pPr marL="457200" lvl="0" indent="-317500" algn="l" rtl="0">
              <a:lnSpc>
                <a:spcPct val="115000"/>
              </a:lnSpc>
              <a:spcBef>
                <a:spcPts val="0"/>
              </a:spcBef>
              <a:spcAft>
                <a:spcPts val="0"/>
              </a:spcAft>
              <a:buSzPts val="1400"/>
              <a:buChar char="●"/>
            </a:pPr>
            <a:r>
              <a:rPr lang="en-GB" dirty="0"/>
              <a:t>what addiction means </a:t>
            </a:r>
            <a:endParaRPr dirty="0"/>
          </a:p>
          <a:p>
            <a:pPr marL="457200" lvl="0" indent="-317500" algn="l" rtl="0">
              <a:lnSpc>
                <a:spcPct val="115000"/>
              </a:lnSpc>
              <a:spcBef>
                <a:spcPts val="0"/>
              </a:spcBef>
              <a:spcAft>
                <a:spcPts val="0"/>
              </a:spcAft>
              <a:buSzPts val="1400"/>
              <a:buChar char="●"/>
            </a:pPr>
            <a:r>
              <a:rPr lang="en-GB" dirty="0"/>
              <a:t>what causes addiction </a:t>
            </a:r>
            <a:endParaRPr dirty="0"/>
          </a:p>
          <a:p>
            <a:pPr marL="457200" lvl="0" indent="-317500" algn="l" rtl="0">
              <a:lnSpc>
                <a:spcPct val="115000"/>
              </a:lnSpc>
              <a:spcBef>
                <a:spcPts val="0"/>
              </a:spcBef>
              <a:spcAft>
                <a:spcPts val="0"/>
              </a:spcAft>
              <a:buSzPts val="1400"/>
              <a:buChar char="●"/>
            </a:pPr>
            <a:r>
              <a:rPr lang="en-GB" dirty="0"/>
              <a:t>how addiction can affect people (physical and psychological impacts)</a:t>
            </a:r>
            <a:endParaRPr dirty="0"/>
          </a:p>
          <a:p>
            <a:pPr marL="457200" lvl="0" indent="-317500" algn="l" rtl="0">
              <a:lnSpc>
                <a:spcPct val="115000"/>
              </a:lnSpc>
              <a:spcBef>
                <a:spcPts val="0"/>
              </a:spcBef>
              <a:spcAft>
                <a:spcPts val="0"/>
              </a:spcAft>
              <a:buSzPts val="1400"/>
              <a:buChar char="●"/>
            </a:pPr>
            <a:r>
              <a:rPr lang="en-GB" dirty="0"/>
              <a:t>consequences of addiction (e.g. cycle of addiction, withdrawal) </a:t>
            </a:r>
            <a:endParaRPr dirty="0"/>
          </a:p>
          <a:p>
            <a:pPr marL="457200" lvl="0" indent="-317500" algn="l" rtl="0">
              <a:lnSpc>
                <a:spcPct val="115000"/>
              </a:lnSpc>
              <a:spcBef>
                <a:spcPts val="0"/>
              </a:spcBef>
              <a:spcAft>
                <a:spcPts val="0"/>
              </a:spcAft>
              <a:buSzPts val="1400"/>
              <a:buChar char="●"/>
            </a:pPr>
            <a:r>
              <a:rPr lang="en-GB" dirty="0"/>
              <a:t>how people can get help </a:t>
            </a:r>
            <a:endParaRPr dirty="0"/>
          </a:p>
          <a:p>
            <a:pPr marL="0" lvl="0" indent="0" algn="l" rtl="0">
              <a:lnSpc>
                <a:spcPct val="115000"/>
              </a:lnSpc>
              <a:spcBef>
                <a:spcPts val="1000"/>
              </a:spcBef>
              <a:spcAft>
                <a:spcPts val="0"/>
              </a:spcAft>
              <a:buNone/>
            </a:pPr>
            <a:r>
              <a:rPr lang="en-GB" b="1" dirty="0"/>
              <a:t>Teacher reference: </a:t>
            </a:r>
            <a:r>
              <a:rPr lang="en-GB" u="sng" dirty="0">
                <a:solidFill>
                  <a:srgbClr val="0000FF"/>
                </a:solidFill>
                <a:hlinkClick r:id="rId3">
                  <a:extLst>
                    <a:ext uri="{A12FA001-AC4F-418D-AE19-62706E023703}">
                      <ahyp:hlinkClr xmlns:ahyp="http://schemas.microsoft.com/office/drawing/2018/hyperlinkcolor" val="tx"/>
                    </a:ext>
                  </a:extLst>
                </a:hlinkClick>
              </a:rPr>
              <a:t>Addiction: What is it?</a:t>
            </a:r>
            <a:r>
              <a:rPr lang="en-GB" dirty="0">
                <a:solidFill>
                  <a:srgbClr val="0000FF"/>
                </a:solidFill>
              </a:rPr>
              <a:t> </a:t>
            </a:r>
            <a:r>
              <a:rPr lang="en-GB" dirty="0"/>
              <a:t>(NHS).</a:t>
            </a: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640" name="Google Shape;640;p91"/>
          <p:cNvSpPr txBox="1">
            <a:spLocks noGrp="1"/>
          </p:cNvSpPr>
          <p:nvPr>
            <p:ph type="body" idx="2"/>
          </p:nvPr>
        </p:nvSpPr>
        <p:spPr>
          <a:xfrm>
            <a:off x="6178800" y="216425"/>
            <a:ext cx="2695200" cy="17748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physical and psychological consequences of addiction, including alcohol dependency.</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642" name="Google Shape;642;p91"/>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641" name="Google Shape;641;p91"/>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67</a:t>
            </a:fld>
            <a:endParaRPr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646"/>
        <p:cNvGrpSpPr/>
        <p:nvPr/>
      </p:nvGrpSpPr>
      <p:grpSpPr>
        <a:xfrm>
          <a:off x="0" y="0"/>
          <a:ext cx="0" cy="0"/>
          <a:chOff x="0" y="0"/>
          <a:chExt cx="0" cy="0"/>
        </a:xfrm>
      </p:grpSpPr>
      <p:sp>
        <p:nvSpPr>
          <p:cNvPr id="647" name="Google Shape;647;p92"/>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Consequences of addiction </a:t>
            </a:r>
            <a:endParaRPr dirty="0"/>
          </a:p>
          <a:p>
            <a:pPr marL="0" lvl="0" indent="0" algn="l" rtl="0">
              <a:lnSpc>
                <a:spcPct val="100000"/>
              </a:lnSpc>
              <a:spcBef>
                <a:spcPts val="0"/>
              </a:spcBef>
              <a:spcAft>
                <a:spcPts val="0"/>
              </a:spcAft>
              <a:buSzPts val="2800"/>
              <a:buNone/>
            </a:pPr>
            <a:endParaRPr dirty="0">
              <a:solidFill>
                <a:srgbClr val="073763"/>
              </a:solidFill>
            </a:endParaRPr>
          </a:p>
        </p:txBody>
      </p:sp>
      <p:sp>
        <p:nvSpPr>
          <p:cNvPr id="648" name="Google Shape;648;p92"/>
          <p:cNvSpPr txBox="1">
            <a:spLocks noGrp="1"/>
          </p:cNvSpPr>
          <p:nvPr>
            <p:ph type="body" idx="1"/>
          </p:nvPr>
        </p:nvSpPr>
        <p:spPr>
          <a:xfrm>
            <a:off x="270000" y="789000"/>
            <a:ext cx="577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t>Teach that addiction can have serious consequences for people’s health and wellbeing. </a:t>
            </a:r>
            <a:endParaRPr dirty="0"/>
          </a:p>
          <a:p>
            <a:pPr marL="0" lvl="0" indent="0" algn="l" rtl="0">
              <a:lnSpc>
                <a:spcPct val="115000"/>
              </a:lnSpc>
              <a:spcBef>
                <a:spcPts val="1000"/>
              </a:spcBef>
              <a:spcAft>
                <a:spcPts val="0"/>
              </a:spcAft>
              <a:buNone/>
            </a:pPr>
            <a:r>
              <a:rPr lang="en-GB" dirty="0"/>
              <a:t>For example, addiction can result in: </a:t>
            </a:r>
            <a:endParaRPr dirty="0"/>
          </a:p>
          <a:p>
            <a:pPr marL="457200" lvl="0" indent="-317500" algn="l" rtl="0">
              <a:lnSpc>
                <a:spcPct val="115000"/>
              </a:lnSpc>
              <a:spcBef>
                <a:spcPts val="1000"/>
              </a:spcBef>
              <a:spcAft>
                <a:spcPts val="0"/>
              </a:spcAft>
              <a:buSzPts val="1400"/>
              <a:buChar char="●"/>
            </a:pPr>
            <a:r>
              <a:rPr lang="en-GB" dirty="0"/>
              <a:t>lack of self care and personal hygiene</a:t>
            </a:r>
            <a:endParaRPr dirty="0"/>
          </a:p>
          <a:p>
            <a:pPr marL="457200" lvl="0" indent="-317500" algn="l" rtl="0">
              <a:lnSpc>
                <a:spcPct val="115000"/>
              </a:lnSpc>
              <a:spcBef>
                <a:spcPts val="0"/>
              </a:spcBef>
              <a:spcAft>
                <a:spcPts val="0"/>
              </a:spcAft>
              <a:buSzPts val="1400"/>
              <a:buChar char="●"/>
            </a:pPr>
            <a:r>
              <a:rPr lang="en-GB" dirty="0"/>
              <a:t>debt and risk taking behaviour to pay for addiction (e.g. gang involvement, crime)</a:t>
            </a:r>
            <a:endParaRPr dirty="0"/>
          </a:p>
          <a:p>
            <a:pPr marL="457200" lvl="0" indent="-317500" algn="l" rtl="0">
              <a:lnSpc>
                <a:spcPct val="115000"/>
              </a:lnSpc>
              <a:spcBef>
                <a:spcPts val="0"/>
              </a:spcBef>
              <a:spcAft>
                <a:spcPts val="0"/>
              </a:spcAft>
              <a:buSzPts val="1400"/>
              <a:buChar char="●"/>
            </a:pPr>
            <a:r>
              <a:rPr lang="en-GB" dirty="0"/>
              <a:t>isolation from support networks (partner/friends/family)</a:t>
            </a:r>
            <a:endParaRPr dirty="0"/>
          </a:p>
          <a:p>
            <a:pPr marL="457200" lvl="0" indent="-317500" algn="l" rtl="0">
              <a:lnSpc>
                <a:spcPct val="115000"/>
              </a:lnSpc>
              <a:spcBef>
                <a:spcPts val="0"/>
              </a:spcBef>
              <a:spcAft>
                <a:spcPts val="0"/>
              </a:spcAft>
              <a:buSzPts val="1400"/>
              <a:buChar char="●"/>
            </a:pPr>
            <a:r>
              <a:rPr lang="en-GB" dirty="0"/>
              <a:t>a chaotic lifestyle, including financial problems</a:t>
            </a:r>
            <a:endParaRPr dirty="0"/>
          </a:p>
          <a:p>
            <a:pPr marL="457200" lvl="0" indent="-317500" algn="l" rtl="0">
              <a:lnSpc>
                <a:spcPct val="115000"/>
              </a:lnSpc>
              <a:spcBef>
                <a:spcPts val="0"/>
              </a:spcBef>
              <a:spcAft>
                <a:spcPts val="0"/>
              </a:spcAft>
              <a:buSzPts val="1400"/>
              <a:buChar char="●"/>
            </a:pPr>
            <a:r>
              <a:rPr lang="en-GB" dirty="0"/>
              <a:t>prioritising addiction over everything else</a:t>
            </a:r>
            <a:endParaRPr dirty="0"/>
          </a:p>
          <a:p>
            <a:pPr marL="0" lvl="0" indent="0" algn="l" rtl="0">
              <a:lnSpc>
                <a:spcPct val="115000"/>
              </a:lnSpc>
              <a:spcBef>
                <a:spcPts val="1000"/>
              </a:spcBef>
              <a:spcAft>
                <a:spcPts val="0"/>
              </a:spcAft>
              <a:buNone/>
            </a:pPr>
            <a:endParaRPr dirty="0"/>
          </a:p>
          <a:p>
            <a:pPr marL="0" lvl="0" indent="0" algn="l" rtl="0">
              <a:lnSpc>
                <a:spcPct val="115000"/>
              </a:lnSpc>
              <a:spcBef>
                <a:spcPts val="0"/>
              </a:spcBef>
              <a:spcAft>
                <a:spcPts val="0"/>
              </a:spcAft>
              <a:buNone/>
            </a:pPr>
            <a:endParaRPr dirty="0"/>
          </a:p>
          <a:p>
            <a:pPr marL="0" lvl="0" indent="0" algn="l" rtl="0">
              <a:lnSpc>
                <a:spcPct val="115000"/>
              </a:lnSpc>
              <a:spcBef>
                <a:spcPts val="1000"/>
              </a:spcBef>
              <a:spcAft>
                <a:spcPts val="1600"/>
              </a:spcAft>
              <a:buSzPts val="1400"/>
              <a:buNone/>
            </a:pPr>
            <a:endParaRPr dirty="0"/>
          </a:p>
        </p:txBody>
      </p:sp>
      <p:sp>
        <p:nvSpPr>
          <p:cNvPr id="649" name="Google Shape;649;p92"/>
          <p:cNvSpPr txBox="1">
            <a:spLocks noGrp="1"/>
          </p:cNvSpPr>
          <p:nvPr>
            <p:ph type="body" idx="2"/>
          </p:nvPr>
        </p:nvSpPr>
        <p:spPr>
          <a:xfrm>
            <a:off x="6178800" y="216425"/>
            <a:ext cx="2695200" cy="1774800"/>
          </a:xfrm>
          <a:prstGeom prst="rect">
            <a:avLst/>
          </a:prstGeom>
          <a:solidFill>
            <a:srgbClr val="F3F3F3"/>
          </a:solidFill>
          <a:ln w="38100" cap="flat" cmpd="sng">
            <a:solidFill>
              <a:srgbClr val="F3F3F3"/>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t>STATUTORY GUIDANCE</a:t>
            </a:r>
            <a:br>
              <a:rPr lang="en-GB" sz="1600" dirty="0"/>
            </a:br>
            <a:r>
              <a:rPr lang="en-GB" sz="1600" dirty="0"/>
              <a:t>Know the physical and psychological consequences of addiction, including alcohol dependency.</a:t>
            </a:r>
            <a:endParaRPr sz="1600"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0"/>
              </a:spcBef>
              <a:spcAft>
                <a:spcPts val="0"/>
              </a:spcAft>
              <a:buClr>
                <a:schemeClr val="dk1"/>
              </a:buClr>
              <a:buSzPts val="1100"/>
              <a:buNone/>
            </a:pPr>
            <a:endParaRPr sz="1600" i="1" dirty="0"/>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651" name="Google Shape;651;p92"/>
          <p:cNvSpPr txBox="1"/>
          <p:nvPr/>
        </p:nvSpPr>
        <p:spPr>
          <a:xfrm>
            <a:off x="7526100" y="445457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GB" sz="1800" dirty="0">
                <a:solidFill>
                  <a:srgbClr val="004712"/>
                </a:solidFill>
              </a:rPr>
              <a:t>Secondary</a:t>
            </a:r>
            <a:endParaRPr sz="1800" dirty="0">
              <a:solidFill>
                <a:srgbClr val="004712"/>
              </a:solidFill>
            </a:endParaRPr>
          </a:p>
        </p:txBody>
      </p:sp>
      <p:sp>
        <p:nvSpPr>
          <p:cNvPr id="650" name="Google Shape;650;p92"/>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68</a:t>
            </a:fld>
            <a:endParaRPr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655"/>
        <p:cNvGrpSpPr/>
        <p:nvPr/>
      </p:nvGrpSpPr>
      <p:grpSpPr>
        <a:xfrm>
          <a:off x="0" y="0"/>
          <a:ext cx="0" cy="0"/>
          <a:chOff x="0" y="0"/>
          <a:chExt cx="0" cy="0"/>
        </a:xfrm>
      </p:grpSpPr>
      <p:sp>
        <p:nvSpPr>
          <p:cNvPr id="656" name="Google Shape;656;p93"/>
          <p:cNvSpPr txBox="1">
            <a:spLocks noGrp="1"/>
          </p:cNvSpPr>
          <p:nvPr>
            <p:ph type="title"/>
          </p:nvPr>
        </p:nvSpPr>
        <p:spPr>
          <a:xfrm>
            <a:off x="1747200" y="2150850"/>
            <a:ext cx="5896200" cy="8418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rgbClr val="FFFFFF"/>
                </a:solidFill>
              </a:rPr>
              <a:t>Examples of good practice</a:t>
            </a:r>
            <a:endParaRPr dirty="0">
              <a:solidFill>
                <a:srgbClr val="FFFFFF"/>
              </a:solidFill>
            </a:endParaRPr>
          </a:p>
        </p:txBody>
      </p:sp>
      <p:sp>
        <p:nvSpPr>
          <p:cNvPr id="657" name="Google Shape;657;p93"/>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69</a:t>
            </a:fld>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45"/>
        <p:cNvGrpSpPr/>
        <p:nvPr/>
      </p:nvGrpSpPr>
      <p:grpSpPr>
        <a:xfrm>
          <a:off x="0" y="0"/>
          <a:ext cx="0" cy="0"/>
          <a:chOff x="0" y="0"/>
          <a:chExt cx="0" cy="0"/>
        </a:xfrm>
      </p:grpSpPr>
      <p:sp>
        <p:nvSpPr>
          <p:cNvPr id="146" name="Google Shape;146;p31"/>
          <p:cNvSpPr txBox="1">
            <a:spLocks noGrp="1"/>
          </p:cNvSpPr>
          <p:nvPr>
            <p:ph type="title"/>
          </p:nvPr>
        </p:nvSpPr>
        <p:spPr>
          <a:xfrm>
            <a:off x="270000" y="216425"/>
            <a:ext cx="82854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Knowledge of risks and harms </a:t>
            </a:r>
            <a:endParaRPr dirty="0"/>
          </a:p>
        </p:txBody>
      </p:sp>
      <p:sp>
        <p:nvSpPr>
          <p:cNvPr id="147" name="Google Shape;147;p31"/>
          <p:cNvSpPr txBox="1">
            <a:spLocks noGrp="1"/>
          </p:cNvSpPr>
          <p:nvPr>
            <p:ph type="body" idx="1"/>
          </p:nvPr>
        </p:nvSpPr>
        <p:spPr>
          <a:xfrm>
            <a:off x="270000" y="789000"/>
            <a:ext cx="7477500" cy="366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dirty="0"/>
              <a:t>The </a:t>
            </a:r>
            <a:r>
              <a:rPr lang="en-GB" b="1" dirty="0"/>
              <a:t>drugs, alcohol and tobacco</a:t>
            </a:r>
            <a:r>
              <a:rPr lang="en-GB" dirty="0"/>
              <a:t> topic is part of health and mental wellbeing curriculum. It gives pupils factual knowledge about the risks posed by alcohol, drugs and tobacco use, so they are well equipped to make informed and safe choices. </a:t>
            </a:r>
            <a:endParaRPr dirty="0"/>
          </a:p>
          <a:p>
            <a:pPr marL="0" lvl="0" indent="0" algn="l" rtl="0">
              <a:spcBef>
                <a:spcPts val="1000"/>
              </a:spcBef>
              <a:spcAft>
                <a:spcPts val="0"/>
              </a:spcAft>
              <a:buNone/>
            </a:pPr>
            <a:r>
              <a:rPr lang="en-GB" dirty="0"/>
              <a:t>Teachers may also want to teach pupils about the factors that can contribute to someone drinking alcohol in excess, smoking, or using illegal drugs. This could involve teaching about </a:t>
            </a:r>
            <a:r>
              <a:rPr lang="en-GB" b="1" dirty="0"/>
              <a:t>social / peer pressure</a:t>
            </a:r>
            <a:r>
              <a:rPr lang="en-GB" dirty="0"/>
              <a:t>. The following related modules contain more information on these issues:</a:t>
            </a:r>
            <a:endParaRPr dirty="0"/>
          </a:p>
          <a:p>
            <a:pPr marL="457200" lvl="0" indent="-317500" algn="l" rtl="0">
              <a:spcBef>
                <a:spcPts val="1000"/>
              </a:spcBef>
              <a:spcAft>
                <a:spcPts val="0"/>
              </a:spcAft>
              <a:buSzPts val="1400"/>
              <a:buChar char="●"/>
            </a:pPr>
            <a:r>
              <a:rPr lang="en-GB" dirty="0"/>
              <a:t>respectful relationships</a:t>
            </a:r>
            <a:endParaRPr dirty="0"/>
          </a:p>
          <a:p>
            <a:pPr marL="457200" lvl="0" indent="-317500" algn="l" rtl="0">
              <a:spcBef>
                <a:spcPts val="0"/>
              </a:spcBef>
              <a:spcAft>
                <a:spcPts val="0"/>
              </a:spcAft>
              <a:buSzPts val="1400"/>
              <a:buChar char="●"/>
            </a:pPr>
            <a:r>
              <a:rPr lang="en-GB" dirty="0"/>
              <a:t>being safe</a:t>
            </a:r>
            <a:endParaRPr dirty="0"/>
          </a:p>
          <a:p>
            <a:pPr marL="0" lvl="0" indent="0" algn="l" rtl="0">
              <a:spcBef>
                <a:spcPts val="1000"/>
              </a:spcBef>
              <a:spcAft>
                <a:spcPts val="0"/>
              </a:spcAft>
              <a:buNone/>
            </a:pPr>
            <a:endParaRPr dirty="0"/>
          </a:p>
        </p:txBody>
      </p:sp>
      <p:sp>
        <p:nvSpPr>
          <p:cNvPr id="148" name="Google Shape;148;p31"/>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a:t>
            </a:fld>
            <a:endParaRPr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661"/>
        <p:cNvGrpSpPr/>
        <p:nvPr/>
      </p:nvGrpSpPr>
      <p:grpSpPr>
        <a:xfrm>
          <a:off x="0" y="0"/>
          <a:ext cx="0" cy="0"/>
          <a:chOff x="0" y="0"/>
          <a:chExt cx="0" cy="0"/>
        </a:xfrm>
      </p:grpSpPr>
      <p:sp>
        <p:nvSpPr>
          <p:cNvPr id="662" name="Google Shape;662;p94"/>
          <p:cNvSpPr txBox="1">
            <a:spLocks noGrp="1"/>
          </p:cNvSpPr>
          <p:nvPr>
            <p:ph type="title"/>
          </p:nvPr>
        </p:nvSpPr>
        <p:spPr>
          <a:xfrm>
            <a:off x="270000" y="216425"/>
            <a:ext cx="8686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t>Good practice</a:t>
            </a:r>
            <a:endParaRPr dirty="0"/>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663" name="Google Shape;663;p94"/>
          <p:cNvSpPr txBox="1">
            <a:spLocks noGrp="1"/>
          </p:cNvSpPr>
          <p:nvPr>
            <p:ph type="body" idx="1"/>
          </p:nvPr>
        </p:nvSpPr>
        <p:spPr>
          <a:xfrm>
            <a:off x="270000" y="914400"/>
            <a:ext cx="7189800" cy="37713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None/>
            </a:pPr>
            <a:r>
              <a:rPr lang="en-GB" dirty="0"/>
              <a:t>The following are just some of the approaches you might consider  when preparing to teach about drugs, alcohol and tobacco. </a:t>
            </a:r>
            <a:endParaRPr dirty="0"/>
          </a:p>
          <a:p>
            <a:pPr marL="0" marR="0" lvl="0" indent="0" algn="l" rtl="0">
              <a:lnSpc>
                <a:spcPct val="115000"/>
              </a:lnSpc>
              <a:spcBef>
                <a:spcPts val="1000"/>
              </a:spcBef>
              <a:spcAft>
                <a:spcPts val="0"/>
              </a:spcAft>
              <a:buNone/>
            </a:pPr>
            <a:r>
              <a:rPr lang="en-GB" dirty="0"/>
              <a:t>You will need to adapt these approaches to ensure they are age appropriate and developmentally appropriate for your pupils.</a:t>
            </a:r>
            <a:endParaRPr dirty="0"/>
          </a:p>
          <a:p>
            <a:pPr marL="457200" lvl="0" indent="0" algn="l" rtl="0">
              <a:lnSpc>
                <a:spcPct val="115000"/>
              </a:lnSpc>
              <a:spcBef>
                <a:spcPts val="1600"/>
              </a:spcBef>
              <a:spcAft>
                <a:spcPts val="1600"/>
              </a:spcAft>
              <a:buSzPts val="1400"/>
              <a:buNone/>
            </a:pPr>
            <a:endParaRPr sz="1800" dirty="0"/>
          </a:p>
        </p:txBody>
      </p:sp>
      <p:sp>
        <p:nvSpPr>
          <p:cNvPr id="664" name="Google Shape;664;p94"/>
          <p:cNvSpPr txBox="1">
            <a:spLocks noGrp="1"/>
          </p:cNvSpPr>
          <p:nvPr>
            <p:ph type="sldNum" idx="12"/>
          </p:nvPr>
        </p:nvSpPr>
        <p:spPr>
          <a:xfrm>
            <a:off x="8787600" y="47784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70</a:t>
            </a:fld>
            <a:endParaRPr dirty="0"/>
          </a:p>
        </p:txBody>
      </p:sp>
      <p:sp>
        <p:nvSpPr>
          <p:cNvPr id="665" name="Google Shape;665;p94"/>
          <p:cNvSpPr txBox="1">
            <a:spLocks noGrp="1"/>
          </p:cNvSpPr>
          <p:nvPr>
            <p:ph type="subTitle" idx="4294967295"/>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1" i="0" u="none" strike="noStrike" cap="none" dirty="0">
                <a:solidFill>
                  <a:srgbClr val="FFFFFF"/>
                </a:solidFill>
                <a:latin typeface="Arial"/>
                <a:ea typeface="Arial"/>
                <a:cs typeface="Arial"/>
                <a:sym typeface="Arial"/>
              </a:rPr>
              <a:t>Good practice</a:t>
            </a:r>
            <a:endParaRPr sz="1800" b="1" i="0" u="none" strike="noStrike" cap="none" dirty="0">
              <a:solidFill>
                <a:srgbClr val="FFFFFF"/>
              </a:solidFill>
              <a:latin typeface="Arial"/>
              <a:ea typeface="Arial"/>
              <a:cs typeface="Arial"/>
              <a:sym typeface="Arial"/>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669"/>
        <p:cNvGrpSpPr/>
        <p:nvPr/>
      </p:nvGrpSpPr>
      <p:grpSpPr>
        <a:xfrm>
          <a:off x="0" y="0"/>
          <a:ext cx="0" cy="0"/>
          <a:chOff x="0" y="0"/>
          <a:chExt cx="0" cy="0"/>
        </a:xfrm>
      </p:grpSpPr>
      <p:sp>
        <p:nvSpPr>
          <p:cNvPr id="670" name="Google Shape;670;p95"/>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Good practice approaches (1)</a:t>
            </a: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solidFill>
                <a:srgbClr val="073763"/>
              </a:solidFill>
            </a:endParaRPr>
          </a:p>
        </p:txBody>
      </p:sp>
      <p:sp>
        <p:nvSpPr>
          <p:cNvPr id="671" name="Google Shape;671;p95"/>
          <p:cNvSpPr txBox="1">
            <a:spLocks noGrp="1"/>
          </p:cNvSpPr>
          <p:nvPr>
            <p:ph type="body" idx="1"/>
          </p:nvPr>
        </p:nvSpPr>
        <p:spPr>
          <a:xfrm>
            <a:off x="270000" y="914400"/>
            <a:ext cx="77325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800" b="1" dirty="0"/>
              <a:t>Create knowledge-rich lessons</a:t>
            </a:r>
            <a:r>
              <a:rPr lang="en-GB" sz="1800" dirty="0"/>
              <a:t>, rather than relying on ‘scare tactics’, so pupils fully understand risks and can make informed choices.</a:t>
            </a:r>
            <a:endParaRPr sz="1800" dirty="0"/>
          </a:p>
          <a:p>
            <a:pPr marL="0" lvl="0" indent="0" algn="l" rtl="0">
              <a:spcBef>
                <a:spcPts val="1000"/>
              </a:spcBef>
              <a:spcAft>
                <a:spcPts val="0"/>
              </a:spcAft>
              <a:buNone/>
            </a:pPr>
            <a:r>
              <a:rPr lang="en-GB" sz="1800" b="1" dirty="0"/>
              <a:t>Ensure information is taught at the right time</a:t>
            </a:r>
            <a:r>
              <a:rPr lang="en-GB" sz="1800" dirty="0"/>
              <a:t> so that pupils are not lacking the knowledge they need to make informed decisions when they encounter drugs, alcohol and tobacco.</a:t>
            </a:r>
            <a:endParaRPr sz="1800" dirty="0"/>
          </a:p>
          <a:p>
            <a:pPr marL="0" lvl="0" indent="0" algn="l" rtl="0">
              <a:spcBef>
                <a:spcPts val="1000"/>
              </a:spcBef>
              <a:spcAft>
                <a:spcPts val="0"/>
              </a:spcAft>
              <a:buNone/>
            </a:pPr>
            <a:r>
              <a:rPr lang="en-GB" sz="1800" dirty="0"/>
              <a:t>Encourage pupils to reflect on </a:t>
            </a:r>
            <a:r>
              <a:rPr lang="en-GB" sz="1800" b="1" dirty="0"/>
              <a:t>how an individual’s personal experience and context could influence them to use substances</a:t>
            </a:r>
            <a:r>
              <a:rPr lang="en-GB" sz="1800" dirty="0"/>
              <a:t> and the ways in which they can resist pressure and make their own choices. </a:t>
            </a:r>
            <a:endParaRPr sz="1800" dirty="0"/>
          </a:p>
          <a:p>
            <a:pPr marL="0" lvl="0" indent="0" algn="l" rtl="0">
              <a:spcBef>
                <a:spcPts val="1000"/>
              </a:spcBef>
              <a:spcAft>
                <a:spcPts val="0"/>
              </a:spcAft>
              <a:buNone/>
            </a:pPr>
            <a:endParaRPr sz="1800" dirty="0"/>
          </a:p>
          <a:p>
            <a:pPr marL="0" lvl="0" indent="0" algn="l" rtl="0">
              <a:spcBef>
                <a:spcPts val="1000"/>
              </a:spcBef>
              <a:spcAft>
                <a:spcPts val="0"/>
              </a:spcAft>
              <a:buNone/>
            </a:pPr>
            <a:endParaRPr sz="1800" dirty="0"/>
          </a:p>
          <a:p>
            <a:pPr marL="0" lvl="0" indent="0" algn="l" rtl="0">
              <a:lnSpc>
                <a:spcPct val="115000"/>
              </a:lnSpc>
              <a:spcBef>
                <a:spcPts val="1000"/>
              </a:spcBef>
              <a:spcAft>
                <a:spcPts val="0"/>
              </a:spcAft>
              <a:buNone/>
            </a:pPr>
            <a:endParaRPr sz="1800" dirty="0"/>
          </a:p>
          <a:p>
            <a:pPr marL="0" lvl="0" indent="0" algn="l" rtl="0">
              <a:spcBef>
                <a:spcPts val="0"/>
              </a:spcBef>
              <a:spcAft>
                <a:spcPts val="0"/>
              </a:spcAft>
              <a:buNone/>
            </a:pPr>
            <a:endParaRPr sz="1800" b="1" dirty="0"/>
          </a:p>
          <a:p>
            <a:pPr marL="0" lvl="0" indent="0" algn="l" rtl="0">
              <a:lnSpc>
                <a:spcPct val="100000"/>
              </a:lnSpc>
              <a:spcBef>
                <a:spcPts val="0"/>
              </a:spcBef>
              <a:spcAft>
                <a:spcPts val="0"/>
              </a:spcAft>
              <a:buNone/>
            </a:pPr>
            <a:endParaRPr sz="1800" dirty="0"/>
          </a:p>
          <a:p>
            <a:pPr marL="0" lvl="0" indent="0" algn="l" rtl="0">
              <a:lnSpc>
                <a:spcPct val="100000"/>
              </a:lnSpc>
              <a:spcBef>
                <a:spcPts val="0"/>
              </a:spcBef>
              <a:spcAft>
                <a:spcPts val="0"/>
              </a:spcAft>
              <a:buNone/>
            </a:pPr>
            <a:endParaRPr sz="1800" dirty="0"/>
          </a:p>
          <a:p>
            <a:pPr marL="0" lvl="0" indent="0" algn="l" rtl="0">
              <a:spcBef>
                <a:spcPts val="0"/>
              </a:spcBef>
              <a:spcAft>
                <a:spcPts val="0"/>
              </a:spcAft>
              <a:buNone/>
            </a:pPr>
            <a:endParaRPr dirty="0"/>
          </a:p>
          <a:p>
            <a:pPr marL="0" lvl="0" indent="0" algn="l" rtl="0">
              <a:spcBef>
                <a:spcPts val="1600"/>
              </a:spcBef>
              <a:spcAft>
                <a:spcPts val="1600"/>
              </a:spcAft>
              <a:buNone/>
            </a:pPr>
            <a:endParaRPr dirty="0"/>
          </a:p>
        </p:txBody>
      </p:sp>
      <p:sp>
        <p:nvSpPr>
          <p:cNvPr id="672" name="Google Shape;672;p95"/>
          <p:cNvSpPr txBox="1">
            <a:spLocks noGrp="1"/>
          </p:cNvSpPr>
          <p:nvPr>
            <p:ph type="subTitle" idx="4294967295"/>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673" name="Google Shape;673;p95"/>
          <p:cNvSpPr txBox="1">
            <a:spLocks noGrp="1"/>
          </p:cNvSpPr>
          <p:nvPr>
            <p:ph type="sldNum" idx="12"/>
          </p:nvPr>
        </p:nvSpPr>
        <p:spPr>
          <a:xfrm>
            <a:off x="859965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71</a:t>
            </a:fld>
            <a:endParaRPr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677"/>
        <p:cNvGrpSpPr/>
        <p:nvPr/>
      </p:nvGrpSpPr>
      <p:grpSpPr>
        <a:xfrm>
          <a:off x="0" y="0"/>
          <a:ext cx="0" cy="0"/>
          <a:chOff x="0" y="0"/>
          <a:chExt cx="0" cy="0"/>
        </a:xfrm>
      </p:grpSpPr>
      <p:sp>
        <p:nvSpPr>
          <p:cNvPr id="678" name="Google Shape;678;p96"/>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Good practice approaches (2)</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679" name="Google Shape;679;p96"/>
          <p:cNvSpPr txBox="1">
            <a:spLocks noGrp="1"/>
          </p:cNvSpPr>
          <p:nvPr>
            <p:ph type="body" idx="1"/>
          </p:nvPr>
        </p:nvSpPr>
        <p:spPr>
          <a:xfrm>
            <a:off x="270000" y="914400"/>
            <a:ext cx="77325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Use </a:t>
            </a:r>
            <a:r>
              <a:rPr lang="en-GB" sz="1800" b="1" dirty="0"/>
              <a:t>medically/scientifically correct language</a:t>
            </a:r>
            <a:r>
              <a:rPr lang="en-GB" sz="1800" dirty="0"/>
              <a:t> to accurately describe human anatomy and the processes of the body.</a:t>
            </a:r>
            <a:endParaRPr sz="1800" dirty="0"/>
          </a:p>
          <a:p>
            <a:pPr marL="0" lvl="0" indent="0" algn="l" rtl="0">
              <a:spcBef>
                <a:spcPts val="1000"/>
              </a:spcBef>
              <a:spcAft>
                <a:spcPts val="0"/>
              </a:spcAft>
              <a:buNone/>
            </a:pPr>
            <a:r>
              <a:rPr lang="en-GB" sz="1800" dirty="0"/>
              <a:t>Only make use of the </a:t>
            </a:r>
            <a:r>
              <a:rPr lang="en-GB" sz="1800" b="1" dirty="0"/>
              <a:t>insights of ex-users and other external speakers </a:t>
            </a:r>
            <a:r>
              <a:rPr lang="en-GB" sz="1800" dirty="0"/>
              <a:t>where their input is part of and supports the aims of a wider planned programme.</a:t>
            </a:r>
            <a:endParaRPr sz="1800" dirty="0"/>
          </a:p>
          <a:p>
            <a:pPr marL="0" lvl="0" indent="0" algn="l" rtl="0">
              <a:spcBef>
                <a:spcPts val="1000"/>
              </a:spcBef>
              <a:spcAft>
                <a:spcPts val="0"/>
              </a:spcAft>
              <a:buNone/>
            </a:pPr>
            <a:r>
              <a:rPr lang="en-GB" sz="1800" b="1" dirty="0"/>
              <a:t>Be prepared to answer questions </a:t>
            </a:r>
            <a:r>
              <a:rPr lang="en-GB" sz="1800" dirty="0"/>
              <a:t>about drugs that you do not know about. The </a:t>
            </a:r>
            <a:r>
              <a:rPr lang="en-GB" sz="1800" u="sng" dirty="0">
                <a:solidFill>
                  <a:srgbClr val="0000FF"/>
                </a:solidFill>
                <a:hlinkClick r:id="rId3">
                  <a:extLst>
                    <a:ext uri="{A12FA001-AC4F-418D-AE19-62706E023703}">
                      <ahyp:hlinkClr xmlns:ahyp="http://schemas.microsoft.com/office/drawing/2018/hyperlinkcolor" val="tx"/>
                    </a:ext>
                  </a:extLst>
                </a:hlinkClick>
              </a:rPr>
              <a:t>Frank A to Z</a:t>
            </a:r>
            <a:r>
              <a:rPr lang="en-GB" sz="1800" dirty="0">
                <a:solidFill>
                  <a:srgbClr val="0000FF"/>
                </a:solidFill>
              </a:rPr>
              <a:t> </a:t>
            </a:r>
            <a:r>
              <a:rPr lang="en-GB" sz="1800" dirty="0"/>
              <a:t>includes the scientific and street names of many drugs and can be a useful reference for teachers.  </a:t>
            </a:r>
            <a:endParaRPr sz="1800" dirty="0"/>
          </a:p>
          <a:p>
            <a:pPr marL="0" lvl="0" indent="0" algn="l" rtl="0">
              <a:spcBef>
                <a:spcPts val="1000"/>
              </a:spcBef>
              <a:spcAft>
                <a:spcPts val="0"/>
              </a:spcAft>
              <a:buClr>
                <a:schemeClr val="dk1"/>
              </a:buClr>
              <a:buSzPts val="1100"/>
              <a:buFont typeface="Arial"/>
              <a:buNone/>
            </a:pPr>
            <a:endParaRPr sz="1800" dirty="0"/>
          </a:p>
          <a:p>
            <a:pPr marL="0" lvl="0" indent="0" algn="l" rtl="0">
              <a:spcBef>
                <a:spcPts val="1000"/>
              </a:spcBef>
              <a:spcAft>
                <a:spcPts val="0"/>
              </a:spcAft>
              <a:buNone/>
            </a:pPr>
            <a:endParaRPr sz="1800" dirty="0"/>
          </a:p>
          <a:p>
            <a:pPr marL="0" lvl="0" indent="0" algn="l" rtl="0">
              <a:spcBef>
                <a:spcPts val="1000"/>
              </a:spcBef>
              <a:spcAft>
                <a:spcPts val="0"/>
              </a:spcAft>
              <a:buNone/>
            </a:pPr>
            <a:endParaRPr sz="1800" dirty="0"/>
          </a:p>
          <a:p>
            <a:pPr marL="0" lvl="0" indent="0" algn="l" rtl="0">
              <a:spcBef>
                <a:spcPts val="1000"/>
              </a:spcBef>
              <a:spcAft>
                <a:spcPts val="0"/>
              </a:spcAft>
              <a:buNone/>
            </a:pPr>
            <a:endParaRPr sz="1800" dirty="0"/>
          </a:p>
          <a:p>
            <a:pPr marL="0" lvl="0" indent="0" algn="l" rtl="0">
              <a:lnSpc>
                <a:spcPct val="115000"/>
              </a:lnSpc>
              <a:spcBef>
                <a:spcPts val="1000"/>
              </a:spcBef>
              <a:spcAft>
                <a:spcPts val="0"/>
              </a:spcAft>
              <a:buNone/>
            </a:pPr>
            <a:endParaRPr sz="1800" dirty="0"/>
          </a:p>
          <a:p>
            <a:pPr marL="0" lvl="0" indent="0" algn="l" rtl="0">
              <a:spcBef>
                <a:spcPts val="0"/>
              </a:spcBef>
              <a:spcAft>
                <a:spcPts val="0"/>
              </a:spcAft>
              <a:buNone/>
            </a:pPr>
            <a:endParaRPr sz="1800" b="1" dirty="0"/>
          </a:p>
          <a:p>
            <a:pPr marL="0" lvl="0" indent="0" algn="l" rtl="0">
              <a:lnSpc>
                <a:spcPct val="100000"/>
              </a:lnSpc>
              <a:spcBef>
                <a:spcPts val="0"/>
              </a:spcBef>
              <a:spcAft>
                <a:spcPts val="0"/>
              </a:spcAft>
              <a:buNone/>
            </a:pPr>
            <a:endParaRPr sz="1800" dirty="0"/>
          </a:p>
          <a:p>
            <a:pPr marL="0" lvl="0" indent="0" algn="l" rtl="0">
              <a:lnSpc>
                <a:spcPct val="100000"/>
              </a:lnSpc>
              <a:spcBef>
                <a:spcPts val="0"/>
              </a:spcBef>
              <a:spcAft>
                <a:spcPts val="0"/>
              </a:spcAft>
              <a:buNone/>
            </a:pPr>
            <a:endParaRPr sz="1800" dirty="0"/>
          </a:p>
          <a:p>
            <a:pPr marL="0" lvl="0" indent="0" algn="l" rtl="0">
              <a:spcBef>
                <a:spcPts val="0"/>
              </a:spcBef>
              <a:spcAft>
                <a:spcPts val="0"/>
              </a:spcAft>
              <a:buNone/>
            </a:pPr>
            <a:endParaRPr dirty="0"/>
          </a:p>
          <a:p>
            <a:pPr marL="0" lvl="0" indent="0" algn="l" rtl="0">
              <a:spcBef>
                <a:spcPts val="1600"/>
              </a:spcBef>
              <a:spcAft>
                <a:spcPts val="1600"/>
              </a:spcAft>
              <a:buNone/>
            </a:pPr>
            <a:endParaRPr dirty="0"/>
          </a:p>
        </p:txBody>
      </p:sp>
      <p:sp>
        <p:nvSpPr>
          <p:cNvPr id="680" name="Google Shape;680;p96"/>
          <p:cNvSpPr txBox="1">
            <a:spLocks noGrp="1"/>
          </p:cNvSpPr>
          <p:nvPr>
            <p:ph type="subTitle" idx="4294967295"/>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681" name="Google Shape;681;p96"/>
          <p:cNvSpPr txBox="1">
            <a:spLocks noGrp="1"/>
          </p:cNvSpPr>
          <p:nvPr>
            <p:ph type="sldNum" idx="12"/>
          </p:nvPr>
        </p:nvSpPr>
        <p:spPr>
          <a:xfrm>
            <a:off x="859965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72</a:t>
            </a:fld>
            <a:endParaRPr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685"/>
        <p:cNvGrpSpPr/>
        <p:nvPr/>
      </p:nvGrpSpPr>
      <p:grpSpPr>
        <a:xfrm>
          <a:off x="0" y="0"/>
          <a:ext cx="0" cy="0"/>
          <a:chOff x="0" y="0"/>
          <a:chExt cx="0" cy="0"/>
        </a:xfrm>
      </p:grpSpPr>
      <p:sp>
        <p:nvSpPr>
          <p:cNvPr id="686" name="Google Shape;686;p97"/>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Good practice approaches (3)</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687" name="Google Shape;687;p97"/>
          <p:cNvSpPr txBox="1">
            <a:spLocks noGrp="1"/>
          </p:cNvSpPr>
          <p:nvPr>
            <p:ph type="body" idx="1"/>
          </p:nvPr>
        </p:nvSpPr>
        <p:spPr>
          <a:xfrm>
            <a:off x="270000" y="914400"/>
            <a:ext cx="75891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Consider </a:t>
            </a:r>
            <a:r>
              <a:rPr lang="en-GB" sz="1800" b="1" dirty="0"/>
              <a:t>broadening discussions to substances such as caffeine </a:t>
            </a:r>
            <a:r>
              <a:rPr lang="en-GB" sz="1800" dirty="0"/>
              <a:t>(coffee, tea, energy drinks) and explaining why excess use can make people feel unwell.  </a:t>
            </a:r>
            <a:endParaRPr sz="1800" dirty="0"/>
          </a:p>
          <a:p>
            <a:pPr marL="0" lvl="0" indent="0" algn="l" rtl="0">
              <a:spcBef>
                <a:spcPts val="1000"/>
              </a:spcBef>
              <a:spcAft>
                <a:spcPts val="0"/>
              </a:spcAft>
              <a:buNone/>
            </a:pPr>
            <a:r>
              <a:rPr lang="en-GB" sz="1800" dirty="0"/>
              <a:t>Provide opportunities for teacher-led discussions of how the depiction of </a:t>
            </a:r>
            <a:r>
              <a:rPr lang="en-GB" sz="1800" b="1" dirty="0"/>
              <a:t>alcohol on TV and in films can influence people</a:t>
            </a:r>
            <a:r>
              <a:rPr lang="en-GB" sz="1800" dirty="0"/>
              <a:t>, or the way that scent, flavour and packaging is used to promote products like e-cigarettes.</a:t>
            </a:r>
            <a:endParaRPr sz="1800" dirty="0"/>
          </a:p>
          <a:p>
            <a:pPr marL="0" lvl="0" indent="0" algn="l" rtl="0">
              <a:spcBef>
                <a:spcPts val="1000"/>
              </a:spcBef>
              <a:spcAft>
                <a:spcPts val="0"/>
              </a:spcAft>
              <a:buClr>
                <a:schemeClr val="dk1"/>
              </a:buClr>
              <a:buSzPts val="1100"/>
              <a:buFont typeface="Arial"/>
              <a:buNone/>
            </a:pPr>
            <a:r>
              <a:rPr lang="en-GB" sz="1800" b="1" dirty="0"/>
              <a:t>Embed the school’s own drugs, alcohol and tobacco policy</a:t>
            </a:r>
            <a:r>
              <a:rPr lang="en-GB" sz="1800" dirty="0"/>
              <a:t>, ensuring pupils and parents are aware of the rules and consequences. </a:t>
            </a:r>
            <a:endParaRPr sz="1800" dirty="0"/>
          </a:p>
          <a:p>
            <a:pPr marL="0" lvl="0" indent="0" algn="l" rtl="0">
              <a:spcBef>
                <a:spcPts val="1000"/>
              </a:spcBef>
              <a:spcAft>
                <a:spcPts val="0"/>
              </a:spcAft>
              <a:buNone/>
            </a:pPr>
            <a:endParaRPr sz="1800" dirty="0">
              <a:solidFill>
                <a:srgbClr val="FF0000"/>
              </a:solidFill>
            </a:endParaRPr>
          </a:p>
          <a:p>
            <a:pPr marL="0" lvl="0" indent="0" algn="l" rtl="0">
              <a:spcBef>
                <a:spcPts val="1000"/>
              </a:spcBef>
              <a:spcAft>
                <a:spcPts val="0"/>
              </a:spcAft>
              <a:buNone/>
            </a:pPr>
            <a:endParaRPr sz="1800" dirty="0"/>
          </a:p>
          <a:p>
            <a:pPr marL="0" lvl="0" indent="0" algn="l" rtl="0">
              <a:spcBef>
                <a:spcPts val="1000"/>
              </a:spcBef>
              <a:spcAft>
                <a:spcPts val="0"/>
              </a:spcAft>
              <a:buNone/>
            </a:pPr>
            <a:endParaRPr sz="1800" dirty="0"/>
          </a:p>
          <a:p>
            <a:pPr marL="0" lvl="0" indent="0" algn="l" rtl="0">
              <a:lnSpc>
                <a:spcPct val="115000"/>
              </a:lnSpc>
              <a:spcBef>
                <a:spcPts val="1000"/>
              </a:spcBef>
              <a:spcAft>
                <a:spcPts val="0"/>
              </a:spcAft>
              <a:buNone/>
            </a:pPr>
            <a:endParaRPr sz="1800" dirty="0"/>
          </a:p>
          <a:p>
            <a:pPr marL="0" lvl="0" indent="0" algn="l" rtl="0">
              <a:spcBef>
                <a:spcPts val="0"/>
              </a:spcBef>
              <a:spcAft>
                <a:spcPts val="0"/>
              </a:spcAft>
              <a:buNone/>
            </a:pPr>
            <a:endParaRPr sz="1800" b="1" dirty="0"/>
          </a:p>
          <a:p>
            <a:pPr marL="0" lvl="0" indent="0" algn="l" rtl="0">
              <a:lnSpc>
                <a:spcPct val="100000"/>
              </a:lnSpc>
              <a:spcBef>
                <a:spcPts val="0"/>
              </a:spcBef>
              <a:spcAft>
                <a:spcPts val="0"/>
              </a:spcAft>
              <a:buNone/>
            </a:pPr>
            <a:endParaRPr sz="1800" dirty="0"/>
          </a:p>
          <a:p>
            <a:pPr marL="0" lvl="0" indent="0" algn="l" rtl="0">
              <a:lnSpc>
                <a:spcPct val="100000"/>
              </a:lnSpc>
              <a:spcBef>
                <a:spcPts val="0"/>
              </a:spcBef>
              <a:spcAft>
                <a:spcPts val="0"/>
              </a:spcAft>
              <a:buNone/>
            </a:pPr>
            <a:endParaRPr sz="1800" dirty="0"/>
          </a:p>
          <a:p>
            <a:pPr marL="0" lvl="0" indent="0" algn="l" rtl="0">
              <a:spcBef>
                <a:spcPts val="0"/>
              </a:spcBef>
              <a:spcAft>
                <a:spcPts val="0"/>
              </a:spcAft>
              <a:buNone/>
            </a:pPr>
            <a:endParaRPr dirty="0"/>
          </a:p>
          <a:p>
            <a:pPr marL="0" lvl="0" indent="0" algn="l" rtl="0">
              <a:spcBef>
                <a:spcPts val="1600"/>
              </a:spcBef>
              <a:spcAft>
                <a:spcPts val="1600"/>
              </a:spcAft>
              <a:buNone/>
            </a:pPr>
            <a:endParaRPr dirty="0"/>
          </a:p>
        </p:txBody>
      </p:sp>
      <p:sp>
        <p:nvSpPr>
          <p:cNvPr id="688" name="Google Shape;688;p97"/>
          <p:cNvSpPr txBox="1">
            <a:spLocks noGrp="1"/>
          </p:cNvSpPr>
          <p:nvPr>
            <p:ph type="subTitle" idx="4294967295"/>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689" name="Google Shape;689;p97"/>
          <p:cNvSpPr txBox="1">
            <a:spLocks noGrp="1"/>
          </p:cNvSpPr>
          <p:nvPr>
            <p:ph type="sldNum" idx="12"/>
          </p:nvPr>
        </p:nvSpPr>
        <p:spPr>
          <a:xfrm>
            <a:off x="859965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73</a:t>
            </a:fld>
            <a:endParaRPr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693"/>
        <p:cNvGrpSpPr/>
        <p:nvPr/>
      </p:nvGrpSpPr>
      <p:grpSpPr>
        <a:xfrm>
          <a:off x="0" y="0"/>
          <a:ext cx="0" cy="0"/>
          <a:chOff x="0" y="0"/>
          <a:chExt cx="0" cy="0"/>
        </a:xfrm>
      </p:grpSpPr>
      <p:sp>
        <p:nvSpPr>
          <p:cNvPr id="694" name="Google Shape;694;p98"/>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Further information</a:t>
            </a:r>
            <a:endParaRPr dirty="0"/>
          </a:p>
        </p:txBody>
      </p:sp>
      <p:sp>
        <p:nvSpPr>
          <p:cNvPr id="695" name="Google Shape;695;p98"/>
          <p:cNvSpPr txBox="1">
            <a:spLocks noGrp="1"/>
          </p:cNvSpPr>
          <p:nvPr>
            <p:ph type="body" idx="1"/>
          </p:nvPr>
        </p:nvSpPr>
        <p:spPr>
          <a:xfrm>
            <a:off x="270000" y="914400"/>
            <a:ext cx="7641300" cy="37713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800" dirty="0"/>
              <a:t>Teachers should be familiar with (and where appropriate refer pupils for information to):</a:t>
            </a:r>
            <a:endParaRPr sz="1800" dirty="0"/>
          </a:p>
          <a:p>
            <a:pPr marL="457200" lvl="0" indent="-342900" algn="l" rtl="0">
              <a:lnSpc>
                <a:spcPct val="115000"/>
              </a:lnSpc>
              <a:spcBef>
                <a:spcPts val="1000"/>
              </a:spcBef>
              <a:spcAft>
                <a:spcPts val="0"/>
              </a:spcAft>
              <a:buSzPts val="1800"/>
              <a:buChar char="●"/>
            </a:pPr>
            <a:r>
              <a:rPr lang="en-GB" sz="1800" dirty="0"/>
              <a:t>support available in their own school (e.g. through nurse or referral to drug/alcohol services)</a:t>
            </a:r>
            <a:endParaRPr sz="1800" dirty="0"/>
          </a:p>
          <a:p>
            <a:pPr marL="457200" lvl="0" indent="-342900" algn="l" rtl="0">
              <a:spcBef>
                <a:spcPts val="0"/>
              </a:spcBef>
              <a:spcAft>
                <a:spcPts val="0"/>
              </a:spcAft>
              <a:buSzPts val="1800"/>
              <a:buChar char="●"/>
            </a:pPr>
            <a:r>
              <a:rPr lang="en-GB" sz="1800" u="sng" dirty="0">
                <a:solidFill>
                  <a:srgbClr val="0000FF"/>
                </a:solidFill>
                <a:hlinkClick r:id="rId3">
                  <a:extLst>
                    <a:ext uri="{A12FA001-AC4F-418D-AE19-62706E023703}">
                      <ahyp:hlinkClr xmlns:ahyp="http://schemas.microsoft.com/office/drawing/2018/hyperlinkcolor" val="tx"/>
                    </a:ext>
                  </a:extLst>
                </a:hlinkClick>
              </a:rPr>
              <a:t>NHS website</a:t>
            </a:r>
            <a:r>
              <a:rPr lang="en-GB" sz="1800" dirty="0">
                <a:solidFill>
                  <a:srgbClr val="0000FF"/>
                </a:solidFill>
              </a:rPr>
              <a:t> </a:t>
            </a:r>
            <a:endParaRPr sz="1800" dirty="0">
              <a:solidFill>
                <a:srgbClr val="0000FF"/>
              </a:solidFill>
            </a:endParaRPr>
          </a:p>
          <a:p>
            <a:pPr marL="457200" lvl="0" indent="-342900" algn="l" rtl="0">
              <a:spcBef>
                <a:spcPts val="0"/>
              </a:spcBef>
              <a:spcAft>
                <a:spcPts val="0"/>
              </a:spcAft>
              <a:buSzPts val="1800"/>
              <a:buChar char="●"/>
            </a:pPr>
            <a:r>
              <a:rPr lang="en-GB" sz="1800" u="sng" dirty="0">
                <a:solidFill>
                  <a:srgbClr val="0000FF"/>
                </a:solidFill>
                <a:hlinkClick r:id="rId4">
                  <a:extLst>
                    <a:ext uri="{A12FA001-AC4F-418D-AE19-62706E023703}">
                      <ahyp:hlinkClr xmlns:ahyp="http://schemas.microsoft.com/office/drawing/2018/hyperlinkcolor" val="tx"/>
                    </a:ext>
                  </a:extLst>
                </a:hlinkClick>
              </a:rPr>
              <a:t>NHS Smokefree website</a:t>
            </a:r>
            <a:endParaRPr sz="1800" dirty="0">
              <a:solidFill>
                <a:srgbClr val="0000FF"/>
              </a:solidFill>
            </a:endParaRPr>
          </a:p>
          <a:p>
            <a:pPr marL="457200" lvl="0" indent="-342900" algn="l" rtl="0">
              <a:spcBef>
                <a:spcPts val="0"/>
              </a:spcBef>
              <a:spcAft>
                <a:spcPts val="0"/>
              </a:spcAft>
              <a:buSzPts val="1800"/>
              <a:buChar char="●"/>
            </a:pPr>
            <a:r>
              <a:rPr lang="en-GB" sz="1800" u="sng" dirty="0">
                <a:solidFill>
                  <a:srgbClr val="0000FF"/>
                </a:solidFill>
                <a:hlinkClick r:id="rId5">
                  <a:extLst>
                    <a:ext uri="{A12FA001-AC4F-418D-AE19-62706E023703}">
                      <ahyp:hlinkClr xmlns:ahyp="http://schemas.microsoft.com/office/drawing/2018/hyperlinkcolor" val="tx"/>
                    </a:ext>
                  </a:extLst>
                </a:hlinkClick>
              </a:rPr>
              <a:t>Childline</a:t>
            </a:r>
            <a:r>
              <a:rPr lang="en-GB" sz="1800" dirty="0"/>
              <a:t> </a:t>
            </a:r>
            <a:endParaRPr sz="1800" dirty="0"/>
          </a:p>
          <a:p>
            <a:pPr marL="457200" lvl="0" indent="-342900" algn="l" rtl="0">
              <a:spcBef>
                <a:spcPts val="0"/>
              </a:spcBef>
              <a:spcAft>
                <a:spcPts val="0"/>
              </a:spcAft>
              <a:buSzPts val="1800"/>
              <a:buChar char="●"/>
            </a:pPr>
            <a:r>
              <a:rPr lang="en-GB" sz="1800" u="sng" dirty="0">
                <a:solidFill>
                  <a:srgbClr val="0000FF"/>
                </a:solidFill>
                <a:hlinkClick r:id="rId6">
                  <a:extLst>
                    <a:ext uri="{A12FA001-AC4F-418D-AE19-62706E023703}">
                      <ahyp:hlinkClr xmlns:ahyp="http://schemas.microsoft.com/office/drawing/2018/hyperlinkcolor" val="tx"/>
                    </a:ext>
                  </a:extLst>
                </a:hlinkClick>
              </a:rPr>
              <a:t>SafeCall service</a:t>
            </a:r>
            <a:r>
              <a:rPr lang="en-GB" sz="1800" dirty="0">
                <a:solidFill>
                  <a:srgbClr val="0000FF"/>
                </a:solidFill>
              </a:rPr>
              <a:t> </a:t>
            </a:r>
            <a:endParaRPr sz="1800" dirty="0">
              <a:solidFill>
                <a:srgbClr val="0000FF"/>
              </a:solidFill>
            </a:endParaRPr>
          </a:p>
          <a:p>
            <a:pPr marL="0" lvl="0" indent="0" algn="l" rtl="0">
              <a:spcBef>
                <a:spcPts val="1600"/>
              </a:spcBef>
              <a:spcAft>
                <a:spcPts val="0"/>
              </a:spcAft>
              <a:buClr>
                <a:schemeClr val="dk1"/>
              </a:buClr>
              <a:buSzPts val="1100"/>
              <a:buFont typeface="Arial"/>
              <a:buNone/>
            </a:pPr>
            <a:endParaRPr sz="1800" dirty="0"/>
          </a:p>
          <a:p>
            <a:pPr marL="0" lvl="0" indent="0" algn="l" rtl="0">
              <a:spcBef>
                <a:spcPts val="1600"/>
              </a:spcBef>
              <a:spcAft>
                <a:spcPts val="1600"/>
              </a:spcAft>
              <a:buNone/>
            </a:pPr>
            <a:endParaRPr dirty="0">
              <a:solidFill>
                <a:schemeClr val="dk1"/>
              </a:solidFill>
            </a:endParaRPr>
          </a:p>
        </p:txBody>
      </p:sp>
      <p:sp>
        <p:nvSpPr>
          <p:cNvPr id="696" name="Google Shape;696;p98"/>
          <p:cNvSpPr txBox="1">
            <a:spLocks noGrp="1"/>
          </p:cNvSpPr>
          <p:nvPr>
            <p:ph type="subTitle" idx="4294967295"/>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697" name="Google Shape;697;p98"/>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74</a:t>
            </a:fld>
            <a:endParaRPr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Shape 692"/>
        <p:cNvGrpSpPr/>
        <p:nvPr/>
      </p:nvGrpSpPr>
      <p:grpSpPr>
        <a:xfrm>
          <a:off x="0" y="0"/>
          <a:ext cx="0" cy="0"/>
          <a:chOff x="0" y="0"/>
          <a:chExt cx="0" cy="0"/>
        </a:xfrm>
      </p:grpSpPr>
      <p:sp>
        <p:nvSpPr>
          <p:cNvPr id="693" name="Google Shape;693;p97"/>
          <p:cNvSpPr txBox="1">
            <a:spLocks noGrp="1"/>
          </p:cNvSpPr>
          <p:nvPr>
            <p:ph type="title"/>
          </p:nvPr>
        </p:nvSpPr>
        <p:spPr>
          <a:xfrm>
            <a:off x="621300" y="2157300"/>
            <a:ext cx="7901400" cy="828900"/>
          </a:xfrm>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rgbClr val="FFFFFF"/>
                </a:solidFill>
              </a:rPr>
              <a:t>Activities and templates for trainers</a:t>
            </a:r>
            <a:endParaRPr dirty="0">
              <a:solidFill>
                <a:srgbClr val="FFFFFF"/>
              </a:solidFill>
            </a:endParaRPr>
          </a:p>
        </p:txBody>
      </p:sp>
      <p:sp>
        <p:nvSpPr>
          <p:cNvPr id="694" name="Google Shape;694;p97"/>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75</a:t>
            </a:fld>
            <a:endParaRPr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Shape 698"/>
        <p:cNvGrpSpPr/>
        <p:nvPr/>
      </p:nvGrpSpPr>
      <p:grpSpPr>
        <a:xfrm>
          <a:off x="0" y="0"/>
          <a:ext cx="0" cy="0"/>
          <a:chOff x="0" y="0"/>
          <a:chExt cx="0" cy="0"/>
        </a:xfrm>
      </p:grpSpPr>
      <p:sp>
        <p:nvSpPr>
          <p:cNvPr id="699" name="Google Shape;699;p98"/>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About these activities and templates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00" name="Google Shape;700;p98"/>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Subject leads can use the following templates and training activities to plan training on teaching the new curriculum topics. </a:t>
            </a:r>
            <a:endParaRPr sz="1800" dirty="0"/>
          </a:p>
          <a:p>
            <a:pPr marL="0" lvl="0" indent="0" algn="l" rtl="0">
              <a:spcBef>
                <a:spcPts val="1000"/>
              </a:spcBef>
              <a:spcAft>
                <a:spcPts val="0"/>
              </a:spcAft>
              <a:buNone/>
            </a:pPr>
            <a:r>
              <a:rPr lang="en-GB" sz="1800" dirty="0"/>
              <a:t>You can: </a:t>
            </a:r>
            <a:endParaRPr sz="1800" dirty="0"/>
          </a:p>
          <a:p>
            <a:pPr marL="457200" lvl="0" indent="-342900" algn="l" rtl="0">
              <a:spcBef>
                <a:spcPts val="1000"/>
              </a:spcBef>
              <a:spcAft>
                <a:spcPts val="0"/>
              </a:spcAft>
              <a:buSzPts val="1800"/>
              <a:buChar char="●"/>
            </a:pPr>
            <a:r>
              <a:rPr lang="en-GB" sz="1800" b="1" dirty="0"/>
              <a:t>move slides</a:t>
            </a:r>
            <a:r>
              <a:rPr lang="en-GB" sz="1800" dirty="0"/>
              <a:t> - e.g. ‘rate your confidence (before training)’ - to the point in the presentation where you want to carry out that activity</a:t>
            </a:r>
            <a:endParaRPr sz="1800" dirty="0"/>
          </a:p>
          <a:p>
            <a:pPr marL="457200" lvl="0" indent="-342900" algn="l" rtl="0">
              <a:spcBef>
                <a:spcPts val="0"/>
              </a:spcBef>
              <a:spcAft>
                <a:spcPts val="0"/>
              </a:spcAft>
              <a:buSzPts val="1800"/>
              <a:buChar char="●"/>
            </a:pPr>
            <a:r>
              <a:rPr lang="en-GB" sz="1800" b="1" dirty="0"/>
              <a:t>delete slides</a:t>
            </a:r>
            <a:r>
              <a:rPr lang="en-GB" sz="1800" dirty="0"/>
              <a:t> if you are not covering those curriculum elements at this time </a:t>
            </a:r>
            <a:endParaRPr sz="1800" dirty="0"/>
          </a:p>
        </p:txBody>
      </p:sp>
      <p:sp>
        <p:nvSpPr>
          <p:cNvPr id="701" name="Google Shape;701;p98"/>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76</a:t>
            </a:fld>
            <a:endParaRPr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Shape 705"/>
        <p:cNvGrpSpPr/>
        <p:nvPr/>
      </p:nvGrpSpPr>
      <p:grpSpPr>
        <a:xfrm>
          <a:off x="0" y="0"/>
          <a:ext cx="0" cy="0"/>
          <a:chOff x="0" y="0"/>
          <a:chExt cx="0" cy="0"/>
        </a:xfrm>
      </p:grpSpPr>
      <p:sp>
        <p:nvSpPr>
          <p:cNvPr id="706" name="Google Shape;706;p99"/>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Training activity: </a:t>
            </a:r>
            <a:endParaRPr dirty="0">
              <a:solidFill>
                <a:schemeClr val="accent1"/>
              </a:solidFill>
            </a:endParaRPr>
          </a:p>
          <a:p>
            <a:pPr marL="0" lvl="0" indent="0" algn="ctr" rtl="0">
              <a:spcBef>
                <a:spcPts val="0"/>
              </a:spcBef>
              <a:spcAft>
                <a:spcPts val="0"/>
              </a:spcAft>
              <a:buNone/>
            </a:pPr>
            <a:r>
              <a:rPr lang="en-GB" dirty="0">
                <a:solidFill>
                  <a:schemeClr val="accent1"/>
                </a:solidFill>
              </a:rPr>
              <a:t>Rate your confidence</a:t>
            </a:r>
            <a:endParaRPr dirty="0">
              <a:solidFill>
                <a:schemeClr val="accent1"/>
              </a:solidFill>
            </a:endParaRPr>
          </a:p>
        </p:txBody>
      </p:sp>
      <p:sp>
        <p:nvSpPr>
          <p:cNvPr id="707" name="Google Shape;707;p99"/>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77</a:t>
            </a:fld>
            <a:endParaRPr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Shape 711"/>
        <p:cNvGrpSpPr/>
        <p:nvPr/>
      </p:nvGrpSpPr>
      <p:grpSpPr>
        <a:xfrm>
          <a:off x="0" y="0"/>
          <a:ext cx="0" cy="0"/>
          <a:chOff x="0" y="0"/>
          <a:chExt cx="0" cy="0"/>
        </a:xfrm>
      </p:grpSpPr>
      <p:sp>
        <p:nvSpPr>
          <p:cNvPr id="712" name="Google Shape;712;p100"/>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Rate your confidence (trainer notes)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13" name="Google Shape;713;p100"/>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Ask your colleagues to rate confidence before and after topic training using the slides in this deck.</a:t>
            </a:r>
            <a:endParaRPr sz="1800" dirty="0"/>
          </a:p>
          <a:p>
            <a:pPr marL="0" lvl="0" indent="0" algn="l" rtl="0">
              <a:spcBef>
                <a:spcPts val="1600"/>
              </a:spcBef>
              <a:spcAft>
                <a:spcPts val="0"/>
              </a:spcAft>
              <a:buNone/>
            </a:pPr>
            <a:r>
              <a:rPr lang="en-GB" sz="2200" b="1" dirty="0"/>
              <a:t>Before training</a:t>
            </a:r>
            <a:br>
              <a:rPr lang="en-GB" sz="1800" dirty="0"/>
            </a:br>
            <a:r>
              <a:rPr lang="en-GB" sz="1800" dirty="0"/>
              <a:t>Ask teachers to think about where they currently fit on the scale. </a:t>
            </a:r>
            <a:endParaRPr sz="1800" dirty="0"/>
          </a:p>
          <a:p>
            <a:pPr marL="0" lvl="0" indent="0" algn="l" rtl="0">
              <a:spcBef>
                <a:spcPts val="1600"/>
              </a:spcBef>
              <a:spcAft>
                <a:spcPts val="0"/>
              </a:spcAft>
              <a:buNone/>
            </a:pPr>
            <a:r>
              <a:rPr lang="en-GB" sz="2200" b="1" dirty="0"/>
              <a:t>After training</a:t>
            </a:r>
            <a:br>
              <a:rPr lang="en-GB" sz="1800" dirty="0"/>
            </a:br>
            <a:r>
              <a:rPr lang="en-GB" sz="1800" dirty="0"/>
              <a:t>Ask teachers to rate their confidence again and talk about changes. You might want to repeat this activity at later check ins.</a:t>
            </a:r>
            <a:endParaRPr sz="1800" dirty="0"/>
          </a:p>
          <a:p>
            <a:pPr marL="0" lvl="0" indent="0" algn="l" rtl="0">
              <a:spcBef>
                <a:spcPts val="1600"/>
              </a:spcBef>
              <a:spcAft>
                <a:spcPts val="0"/>
              </a:spcAft>
              <a:buNone/>
            </a:pPr>
            <a:r>
              <a:rPr lang="en-GB" sz="1800" dirty="0"/>
              <a:t>If teachers still rate confidence as low, discuss ways you can develop their subject knowledge, offer peer support etc.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r>
              <a:rPr lang="en-GB" sz="1800" dirty="0"/>
              <a:t>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14" name="Google Shape;714;p100"/>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78</a:t>
            </a:fld>
            <a:endParaRPr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Shape 718"/>
        <p:cNvGrpSpPr/>
        <p:nvPr/>
      </p:nvGrpSpPr>
      <p:grpSpPr>
        <a:xfrm>
          <a:off x="0" y="0"/>
          <a:ext cx="0" cy="0"/>
          <a:chOff x="0" y="0"/>
          <a:chExt cx="0" cy="0"/>
        </a:xfrm>
      </p:grpSpPr>
      <p:sp>
        <p:nvSpPr>
          <p:cNvPr id="724" name="Google Shape;724;p101"/>
          <p:cNvSpPr txBox="1">
            <a:spLocks noGrp="1"/>
          </p:cNvSpPr>
          <p:nvPr>
            <p:ph type="title"/>
          </p:nvPr>
        </p:nvSpPr>
        <p:spPr>
          <a:xfrm>
            <a:off x="270000" y="216425"/>
            <a:ext cx="85623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Rate your confidence (</a:t>
            </a:r>
            <a:r>
              <a:rPr lang="en-GB" b="1" dirty="0"/>
              <a:t>before</a:t>
            </a:r>
            <a:r>
              <a:rPr lang="en-GB" dirty="0"/>
              <a:t> training)</a:t>
            </a:r>
            <a:endParaRPr b="1" dirty="0"/>
          </a:p>
          <a:p>
            <a:pPr marL="0" lvl="0" indent="0" algn="l" rtl="0">
              <a:spcBef>
                <a:spcPts val="0"/>
              </a:spcBef>
              <a:spcAft>
                <a:spcPts val="0"/>
              </a:spcAft>
              <a:buNone/>
            </a:pPr>
            <a:endParaRPr dirty="0">
              <a:solidFill>
                <a:srgbClr val="073763"/>
              </a:solidFill>
            </a:endParaRPr>
          </a:p>
        </p:txBody>
      </p:sp>
      <p:sp>
        <p:nvSpPr>
          <p:cNvPr id="719" name="Google Shape;719;p101"/>
          <p:cNvSpPr txBo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GB" sz="2400" b="1" dirty="0">
                <a:solidFill>
                  <a:schemeClr val="tx1"/>
                </a:solidFill>
              </a:rPr>
              <a:t>How do you feel about teaching this topic? </a:t>
            </a:r>
            <a:endParaRPr sz="2400" b="1" dirty="0">
              <a:solidFill>
                <a:schemeClr val="tx1"/>
              </a:solidFill>
            </a:endParaRPr>
          </a:p>
        </p:txBody>
      </p:sp>
      <p:sp>
        <p:nvSpPr>
          <p:cNvPr id="721" name="Google Shape;721;p101"/>
          <p:cNvSpPr txBox="1"/>
          <p:nvPr/>
        </p:nvSpPr>
        <p:spPr>
          <a:xfrm>
            <a:off x="74880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dirty="0">
                <a:solidFill>
                  <a:srgbClr val="000000"/>
                </a:solidFill>
                <a:latin typeface="Arial"/>
                <a:ea typeface="Arial"/>
                <a:cs typeface="Arial"/>
                <a:sym typeface="Arial"/>
              </a:rPr>
              <a:t>Not confident at all</a:t>
            </a:r>
            <a:endParaRPr sz="1800" b="1" i="0" u="none" strike="noStrike" cap="none" dirty="0">
              <a:solidFill>
                <a:srgbClr val="000000"/>
              </a:solidFill>
              <a:latin typeface="Arial"/>
              <a:ea typeface="Arial"/>
              <a:cs typeface="Arial"/>
              <a:sym typeface="Arial"/>
            </a:endParaRPr>
          </a:p>
        </p:txBody>
      </p:sp>
      <p:sp>
        <p:nvSpPr>
          <p:cNvPr id="722" name="Google Shape;722;p101"/>
          <p:cNvSpPr txBox="1"/>
          <p:nvPr/>
        </p:nvSpPr>
        <p:spPr>
          <a:xfrm>
            <a:off x="664185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dirty="0">
                <a:solidFill>
                  <a:srgbClr val="000000"/>
                </a:solidFill>
                <a:latin typeface="Arial"/>
                <a:ea typeface="Arial"/>
                <a:cs typeface="Arial"/>
                <a:sym typeface="Arial"/>
              </a:rPr>
              <a:t>Very confident</a:t>
            </a:r>
            <a:endParaRPr sz="1800" b="1" i="0" u="none" strike="noStrike" cap="none" dirty="0">
              <a:solidFill>
                <a:srgbClr val="000000"/>
              </a:solidFill>
              <a:latin typeface="Arial"/>
              <a:ea typeface="Arial"/>
              <a:cs typeface="Arial"/>
              <a:sym typeface="Arial"/>
            </a:endParaRPr>
          </a:p>
        </p:txBody>
      </p:sp>
      <p:graphicFrame>
        <p:nvGraphicFramePr>
          <p:cNvPr id="723" name="Google Shape;723;p101"/>
          <p:cNvGraphicFramePr/>
          <p:nvPr/>
        </p:nvGraphicFramePr>
        <p:xfrm>
          <a:off x="850650" y="3474650"/>
          <a:ext cx="7239000" cy="396210"/>
        </p:xfrm>
        <a:graphic>
          <a:graphicData uri="http://schemas.openxmlformats.org/drawingml/2006/table">
            <a:tbl>
              <a:tblPr firstRow="1">
                <a:noFill/>
              </a:tblPr>
              <a:tblGrid>
                <a:gridCol w="723900">
                  <a:extLst>
                    <a:ext uri="{9D8B030D-6E8A-4147-A177-3AD203B41FA5}">
                      <a16:colId xmlns:a16="http://schemas.microsoft.com/office/drawing/2014/main" val="20000"/>
                    </a:ext>
                  </a:extLst>
                </a:gridCol>
                <a:gridCol w="723900">
                  <a:extLst>
                    <a:ext uri="{9D8B030D-6E8A-4147-A177-3AD203B41FA5}">
                      <a16:colId xmlns:a16="http://schemas.microsoft.com/office/drawing/2014/main" val="20001"/>
                    </a:ext>
                  </a:extLst>
                </a:gridCol>
                <a:gridCol w="723900">
                  <a:extLst>
                    <a:ext uri="{9D8B030D-6E8A-4147-A177-3AD203B41FA5}">
                      <a16:colId xmlns:a16="http://schemas.microsoft.com/office/drawing/2014/main" val="20002"/>
                    </a:ext>
                  </a:extLst>
                </a:gridCol>
                <a:gridCol w="723900">
                  <a:extLst>
                    <a:ext uri="{9D8B030D-6E8A-4147-A177-3AD203B41FA5}">
                      <a16:colId xmlns:a16="http://schemas.microsoft.com/office/drawing/2014/main" val="20003"/>
                    </a:ext>
                  </a:extLst>
                </a:gridCol>
                <a:gridCol w="723900">
                  <a:extLst>
                    <a:ext uri="{9D8B030D-6E8A-4147-A177-3AD203B41FA5}">
                      <a16:colId xmlns:a16="http://schemas.microsoft.com/office/drawing/2014/main" val="20004"/>
                    </a:ext>
                  </a:extLst>
                </a:gridCol>
                <a:gridCol w="723900">
                  <a:extLst>
                    <a:ext uri="{9D8B030D-6E8A-4147-A177-3AD203B41FA5}">
                      <a16:colId xmlns:a16="http://schemas.microsoft.com/office/drawing/2014/main" val="20005"/>
                    </a:ext>
                  </a:extLst>
                </a:gridCol>
                <a:gridCol w="723900">
                  <a:extLst>
                    <a:ext uri="{9D8B030D-6E8A-4147-A177-3AD203B41FA5}">
                      <a16:colId xmlns:a16="http://schemas.microsoft.com/office/drawing/2014/main" val="20006"/>
                    </a:ext>
                  </a:extLst>
                </a:gridCol>
                <a:gridCol w="723900">
                  <a:extLst>
                    <a:ext uri="{9D8B030D-6E8A-4147-A177-3AD203B41FA5}">
                      <a16:colId xmlns:a16="http://schemas.microsoft.com/office/drawing/2014/main" val="20007"/>
                    </a:ext>
                  </a:extLst>
                </a:gridCol>
                <a:gridCol w="723900">
                  <a:extLst>
                    <a:ext uri="{9D8B030D-6E8A-4147-A177-3AD203B41FA5}">
                      <a16:colId xmlns:a16="http://schemas.microsoft.com/office/drawing/2014/main" val="20008"/>
                    </a:ext>
                  </a:extLst>
                </a:gridCol>
                <a:gridCol w="723900">
                  <a:extLst>
                    <a:ext uri="{9D8B030D-6E8A-4147-A177-3AD203B41FA5}">
                      <a16:colId xmlns:a16="http://schemas.microsoft.com/office/drawing/2014/main" val="20009"/>
                    </a:ext>
                  </a:extLst>
                </a:gridCol>
              </a:tblGrid>
              <a:tr h="381000">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2</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3</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4</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5</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6</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7</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8</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9</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10</a:t>
                      </a:r>
                      <a:endParaRPr sz="1400" u="none" strike="noStrike" cap="none" dirty="0"/>
                    </a:p>
                  </a:txBody>
                  <a:tcPr marL="91425" marR="91425" marT="91425" marB="91425"/>
                </a:tc>
                <a:extLst>
                  <a:ext uri="{0D108BD9-81ED-4DB2-BD59-A6C34878D82A}">
                    <a16:rowId xmlns:a16="http://schemas.microsoft.com/office/drawing/2014/main" val="10000"/>
                  </a:ext>
                </a:extLst>
              </a:tr>
            </a:tbl>
          </a:graphicData>
        </a:graphic>
      </p:graphicFrame>
      <p:cxnSp>
        <p:nvCxnSpPr>
          <p:cNvPr id="720" name="Google Shape;720;p101">
            <a:extLst>
              <a:ext uri="{C183D7F6-B498-43B3-948B-1728B52AA6E4}">
                <adec:decorative xmlns:adec="http://schemas.microsoft.com/office/drawing/2017/decorative" val="1"/>
              </a:ext>
            </a:extLst>
          </p:cNvPr>
          <p:cNvCxnSpPr/>
          <p:nvPr/>
        </p:nvCxnSpPr>
        <p:spPr>
          <a:xfrm rot="10800000" flipH="1">
            <a:off x="748800" y="3958300"/>
            <a:ext cx="7442700" cy="14700"/>
          </a:xfrm>
          <a:prstGeom prst="straightConnector1">
            <a:avLst/>
          </a:prstGeom>
          <a:noFill/>
          <a:ln w="38100" cap="flat" cmpd="sng">
            <a:solidFill>
              <a:srgbClr val="595959"/>
            </a:solidFill>
            <a:prstDash val="solid"/>
            <a:round/>
            <a:headEnd type="none" w="sm" len="sm"/>
            <a:tailEnd type="none" w="sm" len="sm"/>
          </a:ln>
        </p:spPr>
      </p:cxnSp>
      <p:sp>
        <p:nvSpPr>
          <p:cNvPr id="725" name="Google Shape;725;p101"/>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79</a:t>
            </a:fld>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52"/>
        <p:cNvGrpSpPr/>
        <p:nvPr/>
      </p:nvGrpSpPr>
      <p:grpSpPr>
        <a:xfrm>
          <a:off x="0" y="0"/>
          <a:ext cx="0" cy="0"/>
          <a:chOff x="0" y="0"/>
          <a:chExt cx="0" cy="0"/>
        </a:xfrm>
      </p:grpSpPr>
      <p:sp>
        <p:nvSpPr>
          <p:cNvPr id="153" name="Google Shape;153;p32"/>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Related topics</a:t>
            </a:r>
            <a:endParaRPr dirty="0"/>
          </a:p>
        </p:txBody>
      </p:sp>
      <p:sp>
        <p:nvSpPr>
          <p:cNvPr id="154" name="Google Shape;154;p32"/>
          <p:cNvSpPr txBox="1">
            <a:spLocks noGrp="1"/>
          </p:cNvSpPr>
          <p:nvPr>
            <p:ph type="body" idx="1"/>
          </p:nvPr>
        </p:nvSpPr>
        <p:spPr>
          <a:xfrm>
            <a:off x="270000" y="914400"/>
            <a:ext cx="73500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Drugs, alcohol and tobacco is related to the science curriculum as well as topics such as:</a:t>
            </a:r>
            <a:endParaRPr sz="1800" dirty="0"/>
          </a:p>
          <a:p>
            <a:pPr marL="457200" lvl="0" indent="-342900" algn="l" rtl="0">
              <a:spcBef>
                <a:spcPts val="1600"/>
              </a:spcBef>
              <a:spcAft>
                <a:spcPts val="0"/>
              </a:spcAft>
              <a:buSzPts val="1800"/>
              <a:buChar char="●"/>
            </a:pPr>
            <a:r>
              <a:rPr lang="en-GB" sz="1800" dirty="0"/>
              <a:t>health and prevention</a:t>
            </a:r>
            <a:endParaRPr sz="1800" dirty="0"/>
          </a:p>
          <a:p>
            <a:pPr marL="457200" lvl="0" indent="-342900" algn="l" rtl="0">
              <a:spcBef>
                <a:spcPts val="0"/>
              </a:spcBef>
              <a:spcAft>
                <a:spcPts val="0"/>
              </a:spcAft>
              <a:buSzPts val="1800"/>
              <a:buChar char="●"/>
            </a:pPr>
            <a:r>
              <a:rPr lang="en-GB" sz="1800" dirty="0"/>
              <a:t>physical health and fitness</a:t>
            </a:r>
            <a:endParaRPr sz="1800" dirty="0"/>
          </a:p>
          <a:p>
            <a:pPr marL="457200" lvl="0" indent="-342900" algn="l" rtl="0">
              <a:spcBef>
                <a:spcPts val="0"/>
              </a:spcBef>
              <a:spcAft>
                <a:spcPts val="0"/>
              </a:spcAft>
              <a:buSzPts val="1800"/>
              <a:buChar char="●"/>
            </a:pPr>
            <a:r>
              <a:rPr lang="en-GB" sz="1800" dirty="0"/>
              <a:t>healthy eating</a:t>
            </a:r>
            <a:endParaRPr sz="1800" dirty="0"/>
          </a:p>
          <a:p>
            <a:pPr marL="457200" lvl="0" indent="-342900" algn="l" rtl="0">
              <a:spcBef>
                <a:spcPts val="0"/>
              </a:spcBef>
              <a:spcAft>
                <a:spcPts val="0"/>
              </a:spcAft>
              <a:buSzPts val="1800"/>
              <a:buChar char="●"/>
            </a:pPr>
            <a:r>
              <a:rPr lang="en-GB" sz="1800" dirty="0"/>
              <a:t>basic first aid</a:t>
            </a:r>
            <a:endParaRPr sz="1800" dirty="0"/>
          </a:p>
          <a:p>
            <a:pPr marL="0" lvl="0" indent="0" algn="l" rtl="0">
              <a:spcBef>
                <a:spcPts val="1600"/>
              </a:spcBef>
              <a:spcAft>
                <a:spcPts val="0"/>
              </a:spcAft>
              <a:buNone/>
            </a:pPr>
            <a:r>
              <a:rPr lang="en-GB" sz="1800" dirty="0"/>
              <a:t>Therefore you should: </a:t>
            </a:r>
            <a:endParaRPr sz="1800" dirty="0"/>
          </a:p>
          <a:p>
            <a:pPr marL="457200" lvl="0" indent="-342900" algn="l" rtl="0">
              <a:spcBef>
                <a:spcPts val="1600"/>
              </a:spcBef>
              <a:spcAft>
                <a:spcPts val="0"/>
              </a:spcAft>
              <a:buSzPts val="1800"/>
              <a:buChar char="●"/>
            </a:pPr>
            <a:r>
              <a:rPr lang="en-GB" sz="1800" b="1" dirty="0"/>
              <a:t>consider thematic links </a:t>
            </a:r>
            <a:r>
              <a:rPr lang="en-GB" sz="1800" dirty="0"/>
              <a:t>across key topics and the whole school when planning and delivering lessons</a:t>
            </a:r>
            <a:endParaRPr sz="1800" dirty="0"/>
          </a:p>
          <a:p>
            <a:pPr marL="457200" lvl="0" indent="-342900" algn="l" rtl="0">
              <a:spcBef>
                <a:spcPts val="0"/>
              </a:spcBef>
              <a:spcAft>
                <a:spcPts val="0"/>
              </a:spcAft>
              <a:buSzPts val="1800"/>
              <a:buChar char="●"/>
            </a:pPr>
            <a:r>
              <a:rPr lang="en-GB" sz="1800" dirty="0"/>
              <a:t>find ways to </a:t>
            </a:r>
            <a:r>
              <a:rPr lang="en-GB" sz="1800" b="1" dirty="0"/>
              <a:t>link knowledge and vocabulary </a:t>
            </a:r>
            <a:r>
              <a:rPr lang="en-GB" sz="1800" dirty="0"/>
              <a:t>across topics</a:t>
            </a:r>
            <a:endParaRPr sz="1800" dirty="0"/>
          </a:p>
          <a:p>
            <a:pPr marL="0" lvl="0" indent="0" algn="l" rtl="0">
              <a:spcBef>
                <a:spcPts val="1600"/>
              </a:spcBef>
              <a:spcAft>
                <a:spcPts val="1600"/>
              </a:spcAft>
              <a:buNone/>
            </a:pPr>
            <a:endParaRPr sz="1800" dirty="0"/>
          </a:p>
        </p:txBody>
      </p:sp>
      <p:sp>
        <p:nvSpPr>
          <p:cNvPr id="155" name="Google Shape;155;p3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a:t>
            </a:fld>
            <a:endParaRPr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Shape 729"/>
        <p:cNvGrpSpPr/>
        <p:nvPr/>
      </p:nvGrpSpPr>
      <p:grpSpPr>
        <a:xfrm>
          <a:off x="0" y="0"/>
          <a:ext cx="0" cy="0"/>
          <a:chOff x="0" y="0"/>
          <a:chExt cx="0" cy="0"/>
        </a:xfrm>
      </p:grpSpPr>
      <p:sp>
        <p:nvSpPr>
          <p:cNvPr id="730" name="Google Shape;730;p102"/>
          <p:cNvSpPr txBox="1">
            <a:spLocks noGrp="1"/>
          </p:cNvSpPr>
          <p:nvPr>
            <p:ph type="title"/>
          </p:nvPr>
        </p:nvSpPr>
        <p:spPr>
          <a:xfrm>
            <a:off x="270000" y="216425"/>
            <a:ext cx="85623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Rate your confidence (</a:t>
            </a:r>
            <a:r>
              <a:rPr lang="en-GB" b="1" dirty="0"/>
              <a:t>after</a:t>
            </a:r>
            <a:r>
              <a:rPr lang="en-GB" dirty="0"/>
              <a:t> training) </a:t>
            </a:r>
            <a:endParaRPr dirty="0"/>
          </a:p>
        </p:txBody>
      </p:sp>
      <p:sp>
        <p:nvSpPr>
          <p:cNvPr id="731" name="Google Shape;731;p102"/>
          <p:cNvSpPr txBox="1"/>
          <p:nvPr/>
        </p:nvSpPr>
        <p:spPr>
          <a:xfrm>
            <a:off x="311700" y="1067938"/>
            <a:ext cx="8520600" cy="3501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800"/>
              <a:buFont typeface="Arial"/>
              <a:buNone/>
            </a:pPr>
            <a:r>
              <a:rPr lang="en-GB" sz="2400" b="1" dirty="0">
                <a:solidFill>
                  <a:schemeClr val="tx1"/>
                </a:solidFill>
              </a:rPr>
              <a:t>How do you feel now? What support/information could help? </a:t>
            </a:r>
            <a:endParaRPr sz="2400" b="1" dirty="0">
              <a:solidFill>
                <a:schemeClr val="tx1"/>
              </a:solidFill>
            </a:endParaRPr>
          </a:p>
          <a:p>
            <a:pPr marL="0" lvl="0" indent="0" algn="l" rtl="0">
              <a:lnSpc>
                <a:spcPct val="115000"/>
              </a:lnSpc>
              <a:spcBef>
                <a:spcPts val="1600"/>
              </a:spcBef>
              <a:spcAft>
                <a:spcPts val="1600"/>
              </a:spcAft>
              <a:buNone/>
            </a:pPr>
            <a:endParaRPr sz="2400" dirty="0">
              <a:solidFill>
                <a:srgbClr val="434343"/>
              </a:solidFill>
            </a:endParaRPr>
          </a:p>
        </p:txBody>
      </p:sp>
      <p:cxnSp>
        <p:nvCxnSpPr>
          <p:cNvPr id="732" name="Google Shape;732;p102">
            <a:extLst>
              <a:ext uri="{C183D7F6-B498-43B3-948B-1728B52AA6E4}">
                <adec:decorative xmlns:adec="http://schemas.microsoft.com/office/drawing/2017/decorative" val="1"/>
              </a:ext>
            </a:extLst>
          </p:cNvPr>
          <p:cNvCxnSpPr/>
          <p:nvPr/>
        </p:nvCxnSpPr>
        <p:spPr>
          <a:xfrm rot="10800000" flipH="1">
            <a:off x="748800" y="3958300"/>
            <a:ext cx="7442700" cy="14700"/>
          </a:xfrm>
          <a:prstGeom prst="straightConnector1">
            <a:avLst/>
          </a:prstGeom>
          <a:noFill/>
          <a:ln w="38100" cap="flat" cmpd="sng">
            <a:solidFill>
              <a:srgbClr val="595959"/>
            </a:solidFill>
            <a:prstDash val="solid"/>
            <a:round/>
            <a:headEnd type="none" w="sm" len="sm"/>
            <a:tailEnd type="none" w="sm" len="sm"/>
          </a:ln>
        </p:spPr>
      </p:cxnSp>
      <p:sp>
        <p:nvSpPr>
          <p:cNvPr id="733" name="Google Shape;733;p102"/>
          <p:cNvSpPr txBox="1"/>
          <p:nvPr/>
        </p:nvSpPr>
        <p:spPr>
          <a:xfrm>
            <a:off x="74880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dirty="0">
                <a:solidFill>
                  <a:srgbClr val="000000"/>
                </a:solidFill>
                <a:latin typeface="Arial"/>
                <a:ea typeface="Arial"/>
                <a:cs typeface="Arial"/>
                <a:sym typeface="Arial"/>
              </a:rPr>
              <a:t>Not confident at all</a:t>
            </a:r>
            <a:endParaRPr sz="1800" b="1" i="0" u="none" strike="noStrike" cap="none" dirty="0">
              <a:solidFill>
                <a:srgbClr val="000000"/>
              </a:solidFill>
              <a:latin typeface="Arial"/>
              <a:ea typeface="Arial"/>
              <a:cs typeface="Arial"/>
              <a:sym typeface="Arial"/>
            </a:endParaRPr>
          </a:p>
        </p:txBody>
      </p:sp>
      <p:sp>
        <p:nvSpPr>
          <p:cNvPr id="734" name="Google Shape;734;p102"/>
          <p:cNvSpPr txBox="1"/>
          <p:nvPr/>
        </p:nvSpPr>
        <p:spPr>
          <a:xfrm>
            <a:off x="664185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dirty="0">
                <a:solidFill>
                  <a:srgbClr val="000000"/>
                </a:solidFill>
                <a:latin typeface="Arial"/>
                <a:ea typeface="Arial"/>
                <a:cs typeface="Arial"/>
                <a:sym typeface="Arial"/>
              </a:rPr>
              <a:t>Very confident</a:t>
            </a:r>
            <a:endParaRPr sz="1800" b="1" i="0" u="none" strike="noStrike" cap="none" dirty="0">
              <a:solidFill>
                <a:srgbClr val="000000"/>
              </a:solidFill>
              <a:latin typeface="Arial"/>
              <a:ea typeface="Arial"/>
              <a:cs typeface="Arial"/>
              <a:sym typeface="Arial"/>
            </a:endParaRPr>
          </a:p>
        </p:txBody>
      </p:sp>
      <p:graphicFrame>
        <p:nvGraphicFramePr>
          <p:cNvPr id="735" name="Google Shape;735;p102"/>
          <p:cNvGraphicFramePr/>
          <p:nvPr/>
        </p:nvGraphicFramePr>
        <p:xfrm>
          <a:off x="850650" y="3474650"/>
          <a:ext cx="7239000" cy="396210"/>
        </p:xfrm>
        <a:graphic>
          <a:graphicData uri="http://schemas.openxmlformats.org/drawingml/2006/table">
            <a:tbl>
              <a:tblPr firstRow="1">
                <a:noFill/>
              </a:tblPr>
              <a:tblGrid>
                <a:gridCol w="723900">
                  <a:extLst>
                    <a:ext uri="{9D8B030D-6E8A-4147-A177-3AD203B41FA5}">
                      <a16:colId xmlns:a16="http://schemas.microsoft.com/office/drawing/2014/main" val="20000"/>
                    </a:ext>
                  </a:extLst>
                </a:gridCol>
                <a:gridCol w="723900">
                  <a:extLst>
                    <a:ext uri="{9D8B030D-6E8A-4147-A177-3AD203B41FA5}">
                      <a16:colId xmlns:a16="http://schemas.microsoft.com/office/drawing/2014/main" val="20001"/>
                    </a:ext>
                  </a:extLst>
                </a:gridCol>
                <a:gridCol w="723900">
                  <a:extLst>
                    <a:ext uri="{9D8B030D-6E8A-4147-A177-3AD203B41FA5}">
                      <a16:colId xmlns:a16="http://schemas.microsoft.com/office/drawing/2014/main" val="20002"/>
                    </a:ext>
                  </a:extLst>
                </a:gridCol>
                <a:gridCol w="723900">
                  <a:extLst>
                    <a:ext uri="{9D8B030D-6E8A-4147-A177-3AD203B41FA5}">
                      <a16:colId xmlns:a16="http://schemas.microsoft.com/office/drawing/2014/main" val="20003"/>
                    </a:ext>
                  </a:extLst>
                </a:gridCol>
                <a:gridCol w="723900">
                  <a:extLst>
                    <a:ext uri="{9D8B030D-6E8A-4147-A177-3AD203B41FA5}">
                      <a16:colId xmlns:a16="http://schemas.microsoft.com/office/drawing/2014/main" val="20004"/>
                    </a:ext>
                  </a:extLst>
                </a:gridCol>
                <a:gridCol w="723900">
                  <a:extLst>
                    <a:ext uri="{9D8B030D-6E8A-4147-A177-3AD203B41FA5}">
                      <a16:colId xmlns:a16="http://schemas.microsoft.com/office/drawing/2014/main" val="20005"/>
                    </a:ext>
                  </a:extLst>
                </a:gridCol>
                <a:gridCol w="723900">
                  <a:extLst>
                    <a:ext uri="{9D8B030D-6E8A-4147-A177-3AD203B41FA5}">
                      <a16:colId xmlns:a16="http://schemas.microsoft.com/office/drawing/2014/main" val="20006"/>
                    </a:ext>
                  </a:extLst>
                </a:gridCol>
                <a:gridCol w="723900">
                  <a:extLst>
                    <a:ext uri="{9D8B030D-6E8A-4147-A177-3AD203B41FA5}">
                      <a16:colId xmlns:a16="http://schemas.microsoft.com/office/drawing/2014/main" val="20007"/>
                    </a:ext>
                  </a:extLst>
                </a:gridCol>
                <a:gridCol w="723900">
                  <a:extLst>
                    <a:ext uri="{9D8B030D-6E8A-4147-A177-3AD203B41FA5}">
                      <a16:colId xmlns:a16="http://schemas.microsoft.com/office/drawing/2014/main" val="20008"/>
                    </a:ext>
                  </a:extLst>
                </a:gridCol>
                <a:gridCol w="723900">
                  <a:extLst>
                    <a:ext uri="{9D8B030D-6E8A-4147-A177-3AD203B41FA5}">
                      <a16:colId xmlns:a16="http://schemas.microsoft.com/office/drawing/2014/main" val="20009"/>
                    </a:ext>
                  </a:extLst>
                </a:gridCol>
              </a:tblGrid>
              <a:tr h="381000">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2</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3</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4</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5</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6</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7</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8</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9</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10</a:t>
                      </a:r>
                      <a:endParaRPr sz="1400" u="none" strike="noStrike" cap="none" dirty="0"/>
                    </a:p>
                  </a:txBody>
                  <a:tcPr marL="91425" marR="91425" marT="91425" marB="91425"/>
                </a:tc>
                <a:extLst>
                  <a:ext uri="{0D108BD9-81ED-4DB2-BD59-A6C34878D82A}">
                    <a16:rowId xmlns:a16="http://schemas.microsoft.com/office/drawing/2014/main" val="10000"/>
                  </a:ext>
                </a:extLst>
              </a:tr>
            </a:tbl>
          </a:graphicData>
        </a:graphic>
      </p:graphicFrame>
      <p:sp>
        <p:nvSpPr>
          <p:cNvPr id="736" name="Google Shape;736;p10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80</a:t>
            </a:fld>
            <a:endParaRPr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Shape 740"/>
        <p:cNvGrpSpPr/>
        <p:nvPr/>
      </p:nvGrpSpPr>
      <p:grpSpPr>
        <a:xfrm>
          <a:off x="0" y="0"/>
          <a:ext cx="0" cy="0"/>
          <a:chOff x="0" y="0"/>
          <a:chExt cx="0" cy="0"/>
        </a:xfrm>
      </p:grpSpPr>
      <p:sp>
        <p:nvSpPr>
          <p:cNvPr id="741" name="Google Shape;741;p10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Training activity: </a:t>
            </a:r>
            <a:endParaRPr dirty="0">
              <a:solidFill>
                <a:schemeClr val="accent1"/>
              </a:solidFill>
            </a:endParaRPr>
          </a:p>
          <a:p>
            <a:pPr marL="0" lvl="0" indent="0" algn="ctr" rtl="0">
              <a:spcBef>
                <a:spcPts val="0"/>
              </a:spcBef>
              <a:spcAft>
                <a:spcPts val="0"/>
              </a:spcAft>
              <a:buNone/>
            </a:pPr>
            <a:r>
              <a:rPr lang="en-GB" dirty="0">
                <a:solidFill>
                  <a:schemeClr val="accent1"/>
                </a:solidFill>
              </a:rPr>
              <a:t>Dealing with difficult questions</a:t>
            </a:r>
            <a:endParaRPr dirty="0">
              <a:solidFill>
                <a:schemeClr val="accent1"/>
              </a:solidFill>
            </a:endParaRPr>
          </a:p>
        </p:txBody>
      </p:sp>
      <p:sp>
        <p:nvSpPr>
          <p:cNvPr id="742" name="Google Shape;742;p103"/>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81</a:t>
            </a:fld>
            <a:endParaRPr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Shape 746"/>
        <p:cNvGrpSpPr/>
        <p:nvPr/>
      </p:nvGrpSpPr>
      <p:grpSpPr>
        <a:xfrm>
          <a:off x="0" y="0"/>
          <a:ext cx="0" cy="0"/>
          <a:chOff x="0" y="0"/>
          <a:chExt cx="0" cy="0"/>
        </a:xfrm>
      </p:grpSpPr>
      <p:sp>
        <p:nvSpPr>
          <p:cNvPr id="747" name="Google Shape;747;p104"/>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Dealing with difficult questions (trainer notes)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48" name="Google Shape;748;p104"/>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Use the following slides in your training to help teachers:</a:t>
            </a:r>
            <a:endParaRPr sz="1800" dirty="0"/>
          </a:p>
          <a:p>
            <a:pPr marL="457200" lvl="0" indent="-342900" algn="l" rtl="0">
              <a:spcBef>
                <a:spcPts val="1600"/>
              </a:spcBef>
              <a:spcAft>
                <a:spcPts val="0"/>
              </a:spcAft>
              <a:buSzPts val="1800"/>
              <a:buChar char="●"/>
            </a:pPr>
            <a:r>
              <a:rPr lang="en-GB" sz="1800" b="1" dirty="0"/>
              <a:t>share concerns</a:t>
            </a:r>
            <a:r>
              <a:rPr lang="en-GB" sz="1800" dirty="0"/>
              <a:t> about questions they could be asked by pupils</a:t>
            </a:r>
            <a:endParaRPr sz="1800" dirty="0"/>
          </a:p>
          <a:p>
            <a:pPr marL="457200" lvl="0" indent="-342900" algn="l" rtl="0">
              <a:spcBef>
                <a:spcPts val="0"/>
              </a:spcBef>
              <a:spcAft>
                <a:spcPts val="0"/>
              </a:spcAft>
              <a:buSzPts val="1800"/>
              <a:buChar char="●"/>
            </a:pPr>
            <a:r>
              <a:rPr lang="en-GB" sz="1800" b="1" dirty="0"/>
              <a:t>strategise</a:t>
            </a:r>
            <a:r>
              <a:rPr lang="en-GB" sz="1800" dirty="0"/>
              <a:t> ways to respond to such questions</a:t>
            </a:r>
            <a:endParaRPr sz="1800" dirty="0"/>
          </a:p>
          <a:p>
            <a:pPr marL="0" lvl="0" indent="0" algn="l" rtl="0">
              <a:spcBef>
                <a:spcPts val="1600"/>
              </a:spcBef>
              <a:spcAft>
                <a:spcPts val="0"/>
              </a:spcAft>
              <a:buNone/>
            </a:pPr>
            <a:endParaRPr sz="1800" dirty="0">
              <a:solidFill>
                <a:srgbClr val="FF0000"/>
              </a:solidFill>
            </a:endParaRPr>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r>
              <a:rPr lang="en-GB" sz="1800" dirty="0"/>
              <a:t>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49" name="Google Shape;749;p104"/>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82</a:t>
            </a:fld>
            <a:endParaRPr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Shape 753"/>
        <p:cNvGrpSpPr/>
        <p:nvPr/>
      </p:nvGrpSpPr>
      <p:grpSpPr>
        <a:xfrm>
          <a:off x="0" y="0"/>
          <a:ext cx="0" cy="0"/>
          <a:chOff x="0" y="0"/>
          <a:chExt cx="0" cy="0"/>
        </a:xfrm>
      </p:grpSpPr>
      <p:sp>
        <p:nvSpPr>
          <p:cNvPr id="758" name="Google Shape;758;p105"/>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Dealing with difficult questions (1) </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57" name="Google Shape;757;p105"/>
          <p:cNvSpPr/>
          <p:nvPr/>
        </p:nvSpPr>
        <p:spPr>
          <a:xfrm>
            <a:off x="1187850" y="2250775"/>
            <a:ext cx="6768300" cy="11964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en-GB" sz="2000" dirty="0">
                <a:solidFill>
                  <a:srgbClr val="8A2529"/>
                </a:solidFill>
              </a:rPr>
              <a:t>[Prepare ‘difficult’ questions to discuss in training or give teachers a blank version to fill with their own questions]</a:t>
            </a:r>
            <a:endParaRPr sz="2000" b="0" u="none" strike="noStrike" cap="none" dirty="0">
              <a:solidFill>
                <a:srgbClr val="8A2529"/>
              </a:solidFill>
              <a:latin typeface="Arial"/>
              <a:ea typeface="Arial"/>
              <a:cs typeface="Arial"/>
              <a:sym typeface="Arial"/>
            </a:endParaRPr>
          </a:p>
        </p:txBody>
      </p:sp>
      <p:sp>
        <p:nvSpPr>
          <p:cNvPr id="754" name="Google Shape;754;p105"/>
          <p:cNvSpPr/>
          <p:nvPr/>
        </p:nvSpPr>
        <p:spPr>
          <a:xfrm>
            <a:off x="645450" y="1270750"/>
            <a:ext cx="20172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solidFill>
                  <a:srgbClr val="000000"/>
                </a:solidFill>
                <a:latin typeface="Arial"/>
                <a:ea typeface="Arial"/>
                <a:cs typeface="Arial"/>
                <a:sym typeface="Arial"/>
              </a:rPr>
              <a:t>What would you say?</a:t>
            </a:r>
            <a:endParaRPr sz="2000" b="0" i="0" u="none" strike="noStrike" cap="none" dirty="0">
              <a:solidFill>
                <a:srgbClr val="000000"/>
              </a:solidFill>
              <a:latin typeface="Arial"/>
              <a:ea typeface="Arial"/>
              <a:cs typeface="Arial"/>
              <a:sym typeface="Arial"/>
            </a:endParaRPr>
          </a:p>
        </p:txBody>
      </p:sp>
      <p:sp>
        <p:nvSpPr>
          <p:cNvPr id="755" name="Google Shape;755;p105"/>
          <p:cNvSpPr/>
          <p:nvPr/>
        </p:nvSpPr>
        <p:spPr>
          <a:xfrm>
            <a:off x="5820325" y="1270750"/>
            <a:ext cx="28725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latin typeface="Arial"/>
                <a:ea typeface="Arial"/>
                <a:cs typeface="Arial"/>
                <a:sym typeface="Arial"/>
              </a:rPr>
              <a:t>What wouldn’t you say?</a:t>
            </a:r>
            <a:endParaRPr sz="2000" b="0" i="0" u="none" strike="noStrike" cap="none" dirty="0">
              <a:latin typeface="Arial"/>
              <a:ea typeface="Arial"/>
              <a:cs typeface="Arial"/>
              <a:sym typeface="Arial"/>
            </a:endParaRPr>
          </a:p>
        </p:txBody>
      </p:sp>
      <p:sp>
        <p:nvSpPr>
          <p:cNvPr id="756" name="Google Shape;756;p105"/>
          <p:cNvSpPr/>
          <p:nvPr/>
        </p:nvSpPr>
        <p:spPr>
          <a:xfrm>
            <a:off x="3662200" y="3650500"/>
            <a:ext cx="20172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solidFill>
                  <a:srgbClr val="000000"/>
                </a:solidFill>
                <a:latin typeface="Arial"/>
                <a:ea typeface="Arial"/>
                <a:cs typeface="Arial"/>
                <a:sym typeface="Arial"/>
              </a:rPr>
              <a:t>Follow up</a:t>
            </a:r>
            <a:endParaRPr sz="2000" b="0" i="0" u="none" strike="noStrike" cap="none" dirty="0">
              <a:solidFill>
                <a:srgbClr val="000000"/>
              </a:solidFill>
              <a:latin typeface="Arial"/>
              <a:ea typeface="Arial"/>
              <a:cs typeface="Arial"/>
              <a:sym typeface="Arial"/>
            </a:endParaRPr>
          </a:p>
        </p:txBody>
      </p:sp>
      <p:sp>
        <p:nvSpPr>
          <p:cNvPr id="759" name="Google Shape;759;p105"/>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83</a:t>
            </a:fld>
            <a:endParaRPr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Shape 763"/>
        <p:cNvGrpSpPr/>
        <p:nvPr/>
      </p:nvGrpSpPr>
      <p:grpSpPr>
        <a:xfrm>
          <a:off x="0" y="0"/>
          <a:ext cx="0" cy="0"/>
          <a:chOff x="0" y="0"/>
          <a:chExt cx="0" cy="0"/>
        </a:xfrm>
      </p:grpSpPr>
      <p:sp>
        <p:nvSpPr>
          <p:cNvPr id="764" name="Google Shape;764;p106"/>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Dealing with difficult questions (2)</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65" name="Google Shape;765;p106"/>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Pupils may well ask questions because they: </a:t>
            </a:r>
            <a:endParaRPr sz="1800" dirty="0"/>
          </a:p>
          <a:p>
            <a:pPr marL="457200" lvl="0" indent="-342900" algn="l" rtl="0">
              <a:spcBef>
                <a:spcPts val="1600"/>
              </a:spcBef>
              <a:spcAft>
                <a:spcPts val="0"/>
              </a:spcAft>
              <a:buSzPts val="1800"/>
              <a:buChar char="●"/>
            </a:pPr>
            <a:r>
              <a:rPr lang="en-GB" sz="1800" dirty="0"/>
              <a:t>want information</a:t>
            </a:r>
            <a:endParaRPr sz="1800" dirty="0"/>
          </a:p>
          <a:p>
            <a:pPr marL="457200" lvl="0" indent="-342900" algn="l" rtl="0">
              <a:spcBef>
                <a:spcPts val="0"/>
              </a:spcBef>
              <a:spcAft>
                <a:spcPts val="0"/>
              </a:spcAft>
              <a:buSzPts val="1800"/>
              <a:buChar char="●"/>
            </a:pPr>
            <a:r>
              <a:rPr lang="en-GB" sz="1800" dirty="0"/>
              <a:t>are seeking permission - “Is it OK if I …?”</a:t>
            </a:r>
            <a:endParaRPr sz="1800" dirty="0"/>
          </a:p>
          <a:p>
            <a:pPr marL="457200" lvl="0" indent="-342900" algn="l" rtl="0">
              <a:spcBef>
                <a:spcPts val="0"/>
              </a:spcBef>
              <a:spcAft>
                <a:spcPts val="0"/>
              </a:spcAft>
              <a:buSzPts val="1800"/>
              <a:buChar char="●"/>
            </a:pPr>
            <a:r>
              <a:rPr lang="en-GB" sz="1800" dirty="0"/>
              <a:t>are trying to shock or get attention </a:t>
            </a:r>
            <a:endParaRPr sz="1800" dirty="0"/>
          </a:p>
          <a:p>
            <a:pPr marL="457200" lvl="0" indent="-342900" algn="l" rtl="0">
              <a:spcBef>
                <a:spcPts val="0"/>
              </a:spcBef>
              <a:spcAft>
                <a:spcPts val="0"/>
              </a:spcAft>
              <a:buSzPts val="1800"/>
              <a:buChar char="●"/>
            </a:pPr>
            <a:r>
              <a:rPr lang="en-GB" sz="1800" dirty="0"/>
              <a:t>have related personal beliefs</a:t>
            </a:r>
            <a:endParaRPr sz="1800" dirty="0"/>
          </a:p>
          <a:p>
            <a:pPr marL="0" lvl="0" indent="0" algn="l" rtl="0">
              <a:spcBef>
                <a:spcPts val="1600"/>
              </a:spcBef>
              <a:spcAft>
                <a:spcPts val="0"/>
              </a:spcAft>
              <a:buNone/>
            </a:pPr>
            <a:r>
              <a:rPr lang="en-GB" sz="1800" dirty="0"/>
              <a:t>Remember:</a:t>
            </a:r>
            <a:endParaRPr sz="1800" dirty="0"/>
          </a:p>
          <a:p>
            <a:pPr marL="457200" lvl="0" indent="-342900" algn="l" rtl="0">
              <a:spcBef>
                <a:spcPts val="1600"/>
              </a:spcBef>
              <a:spcAft>
                <a:spcPts val="0"/>
              </a:spcAft>
              <a:buSzPts val="1800"/>
              <a:buChar char="●"/>
            </a:pPr>
            <a:r>
              <a:rPr lang="en-GB" sz="1800" dirty="0"/>
              <a:t>don’t feel pressured or that you have to answer straight away</a:t>
            </a:r>
            <a:endParaRPr sz="1800" dirty="0"/>
          </a:p>
          <a:p>
            <a:pPr marL="457200" lvl="0" indent="-342900" algn="l" rtl="0">
              <a:spcBef>
                <a:spcPts val="0"/>
              </a:spcBef>
              <a:spcAft>
                <a:spcPts val="0"/>
              </a:spcAft>
              <a:buSzPts val="1800"/>
              <a:buChar char="●"/>
            </a:pPr>
            <a:r>
              <a:rPr lang="en-GB" sz="1800" dirty="0"/>
              <a:t>don’t disclose personal information - use third-person examples, say ‘some people...’</a:t>
            </a:r>
            <a:endParaRPr sz="1800" dirty="0"/>
          </a:p>
          <a:p>
            <a:pPr marL="457200" lvl="0" indent="-342900" algn="l" rtl="0">
              <a:spcBef>
                <a:spcPts val="0"/>
              </a:spcBef>
              <a:spcAft>
                <a:spcPts val="0"/>
              </a:spcAft>
              <a:buSzPts val="1800"/>
              <a:buChar char="●"/>
            </a:pPr>
            <a:r>
              <a:rPr lang="en-GB" sz="1800" dirty="0"/>
              <a:t>seek advice if you need it</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r>
              <a:rPr lang="en-GB" sz="1800" dirty="0"/>
              <a:t>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66" name="Google Shape;766;p106"/>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84</a:t>
            </a:fld>
            <a:endParaRPr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Shape 770"/>
        <p:cNvGrpSpPr/>
        <p:nvPr/>
      </p:nvGrpSpPr>
      <p:grpSpPr>
        <a:xfrm>
          <a:off x="0" y="0"/>
          <a:ext cx="0" cy="0"/>
          <a:chOff x="0" y="0"/>
          <a:chExt cx="0" cy="0"/>
        </a:xfrm>
      </p:grpSpPr>
      <p:sp>
        <p:nvSpPr>
          <p:cNvPr id="771" name="Google Shape;771;p107"/>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Training activity: </a:t>
            </a:r>
            <a:endParaRPr dirty="0">
              <a:solidFill>
                <a:schemeClr val="accent1"/>
              </a:solidFill>
            </a:endParaRPr>
          </a:p>
          <a:p>
            <a:pPr marL="0" lvl="0" indent="0" algn="ctr" rtl="0">
              <a:spcBef>
                <a:spcPts val="0"/>
              </a:spcBef>
              <a:spcAft>
                <a:spcPts val="0"/>
              </a:spcAft>
              <a:buNone/>
            </a:pPr>
            <a:r>
              <a:rPr lang="en-GB" dirty="0">
                <a:solidFill>
                  <a:schemeClr val="accent1"/>
                </a:solidFill>
              </a:rPr>
              <a:t>How will I teach this?</a:t>
            </a:r>
            <a:endParaRPr dirty="0">
              <a:solidFill>
                <a:schemeClr val="accent1"/>
              </a:solidFill>
            </a:endParaRPr>
          </a:p>
        </p:txBody>
      </p:sp>
      <p:sp>
        <p:nvSpPr>
          <p:cNvPr id="772" name="Google Shape;772;p107"/>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85</a:t>
            </a:fld>
            <a:endParaRPr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Shape 776"/>
        <p:cNvGrpSpPr/>
        <p:nvPr/>
      </p:nvGrpSpPr>
      <p:grpSpPr>
        <a:xfrm>
          <a:off x="0" y="0"/>
          <a:ext cx="0" cy="0"/>
          <a:chOff x="0" y="0"/>
          <a:chExt cx="0" cy="0"/>
        </a:xfrm>
      </p:grpSpPr>
      <p:sp>
        <p:nvSpPr>
          <p:cNvPr id="777" name="Google Shape;777;p108"/>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How will I teach this? (trainer notes)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78" name="Google Shape;778;p108"/>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Use the following slides in your training to help teachers:</a:t>
            </a:r>
            <a:endParaRPr sz="1800" dirty="0"/>
          </a:p>
          <a:p>
            <a:pPr marL="457200" lvl="0" indent="-342900" algn="l" rtl="0">
              <a:spcBef>
                <a:spcPts val="1600"/>
              </a:spcBef>
              <a:spcAft>
                <a:spcPts val="0"/>
              </a:spcAft>
              <a:buSzPts val="1800"/>
              <a:buChar char="●"/>
            </a:pPr>
            <a:r>
              <a:rPr lang="en-GB" sz="1800" b="1" dirty="0"/>
              <a:t>begin to plan and resource</a:t>
            </a:r>
            <a:r>
              <a:rPr lang="en-GB" sz="1800" dirty="0"/>
              <a:t> their lessons</a:t>
            </a:r>
            <a:endParaRPr sz="1800" dirty="0"/>
          </a:p>
          <a:p>
            <a:pPr marL="457200" lvl="0" indent="-342900" algn="l" rtl="0">
              <a:spcBef>
                <a:spcPts val="0"/>
              </a:spcBef>
              <a:spcAft>
                <a:spcPts val="0"/>
              </a:spcAft>
              <a:buSzPts val="1800"/>
              <a:buChar char="●"/>
            </a:pPr>
            <a:r>
              <a:rPr lang="en-GB" sz="1800" b="1" dirty="0"/>
              <a:t>discuss and address any issues </a:t>
            </a:r>
            <a:r>
              <a:rPr lang="en-GB" sz="1800" dirty="0"/>
              <a:t>they anticipate in the delivery of lessons</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r>
              <a:rPr lang="en-GB" sz="1800" dirty="0"/>
              <a:t>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79" name="Google Shape;779;p108"/>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86</a:t>
            </a:fld>
            <a:endParaRPr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Shape 783"/>
        <p:cNvGrpSpPr/>
        <p:nvPr/>
      </p:nvGrpSpPr>
      <p:grpSpPr>
        <a:xfrm>
          <a:off x="0" y="0"/>
          <a:ext cx="0" cy="0"/>
          <a:chOff x="0" y="0"/>
          <a:chExt cx="0" cy="0"/>
        </a:xfrm>
      </p:grpSpPr>
      <p:sp>
        <p:nvSpPr>
          <p:cNvPr id="784" name="Google Shape;784;p109"/>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How will I teach this? </a:t>
            </a: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solidFill>
                <a:srgbClr val="073763"/>
              </a:solidFill>
            </a:endParaRPr>
          </a:p>
        </p:txBody>
      </p:sp>
      <p:sp>
        <p:nvSpPr>
          <p:cNvPr id="785" name="Google Shape;785;p109"/>
          <p:cNvSpPr txBox="1">
            <a:spLocks noGrp="1"/>
          </p:cNvSpPr>
          <p:nvPr>
            <p:ph type="sldNum" idx="12"/>
          </p:nvPr>
        </p:nvSpPr>
        <p:spPr>
          <a:xfrm>
            <a:off x="8599675"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87</a:t>
            </a:fld>
            <a:endParaRPr dirty="0"/>
          </a:p>
        </p:txBody>
      </p:sp>
      <p:graphicFrame>
        <p:nvGraphicFramePr>
          <p:cNvPr id="786" name="Google Shape;786;p109"/>
          <p:cNvGraphicFramePr/>
          <p:nvPr/>
        </p:nvGraphicFramePr>
        <p:xfrm>
          <a:off x="269975" y="998730"/>
          <a:ext cx="8728500" cy="3841914"/>
        </p:xfrm>
        <a:graphic>
          <a:graphicData uri="http://schemas.openxmlformats.org/drawingml/2006/table">
            <a:tbl>
              <a:tblPr firstRow="1">
                <a:noFill/>
              </a:tblPr>
              <a:tblGrid>
                <a:gridCol w="3981875">
                  <a:extLst>
                    <a:ext uri="{9D8B030D-6E8A-4147-A177-3AD203B41FA5}">
                      <a16:colId xmlns:a16="http://schemas.microsoft.com/office/drawing/2014/main" val="20000"/>
                    </a:ext>
                  </a:extLst>
                </a:gridCol>
                <a:gridCol w="4746625">
                  <a:extLst>
                    <a:ext uri="{9D8B030D-6E8A-4147-A177-3AD203B41FA5}">
                      <a16:colId xmlns:a16="http://schemas.microsoft.com/office/drawing/2014/main" val="20001"/>
                    </a:ext>
                  </a:extLst>
                </a:gridCol>
              </a:tblGrid>
              <a:tr h="1267900">
                <a:tc>
                  <a:txBody>
                    <a:bodyPr/>
                    <a:lstStyle/>
                    <a:p>
                      <a:pPr marL="0" lvl="0" indent="0" algn="l" rtl="0">
                        <a:lnSpc>
                          <a:spcPct val="115000"/>
                        </a:lnSpc>
                        <a:spcBef>
                          <a:spcPts val="0"/>
                        </a:spcBef>
                        <a:spcAft>
                          <a:spcPts val="0"/>
                        </a:spcAft>
                        <a:buNone/>
                      </a:pPr>
                      <a:r>
                        <a:rPr lang="en-GB" sz="1600" b="1" dirty="0">
                          <a:solidFill>
                            <a:schemeClr val="tx1"/>
                          </a:solidFill>
                        </a:rPr>
                        <a:t>How will I prepare to teach this topic?</a:t>
                      </a:r>
                      <a:endParaRPr sz="1600" b="1"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do I need to do? </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resources do I need?</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Do I need external support?</a:t>
                      </a:r>
                      <a:endParaRPr sz="1600" dirty="0">
                        <a:solidFill>
                          <a:schemeClr val="tx1"/>
                        </a:solidFill>
                      </a:endParaRPr>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0"/>
                  </a:ext>
                </a:extLst>
              </a:tr>
              <a:tr h="1763125">
                <a:tc>
                  <a:txBody>
                    <a:bodyPr/>
                    <a:lstStyle/>
                    <a:p>
                      <a:pPr marL="0" lvl="0" indent="0" algn="l" rtl="0">
                        <a:lnSpc>
                          <a:spcPct val="115000"/>
                        </a:lnSpc>
                        <a:spcBef>
                          <a:spcPts val="0"/>
                        </a:spcBef>
                        <a:spcAft>
                          <a:spcPts val="0"/>
                        </a:spcAft>
                        <a:buNone/>
                      </a:pPr>
                      <a:r>
                        <a:rPr lang="en-GB" sz="1600" b="1" dirty="0">
                          <a:solidFill>
                            <a:schemeClr val="tx1"/>
                          </a:solidFill>
                        </a:rPr>
                        <a:t>How will I adapt to needs of pupils?</a:t>
                      </a:r>
                      <a:endParaRPr sz="1600" b="1"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are the challenges?</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language and concepts will pupils need support with?</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Do I need additional support in the classroom?</a:t>
                      </a:r>
                      <a:endParaRPr sz="1600" dirty="0">
                        <a:solidFill>
                          <a:schemeClr val="tx1"/>
                        </a:solidFill>
                      </a:endParaRPr>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1"/>
                  </a:ext>
                </a:extLst>
              </a:tr>
              <a:tr h="310225">
                <a:tc>
                  <a:txBody>
                    <a:bodyPr/>
                    <a:lstStyle/>
                    <a:p>
                      <a:pPr marL="0" lvl="0" indent="0" algn="l" rtl="0">
                        <a:lnSpc>
                          <a:spcPct val="115000"/>
                        </a:lnSpc>
                        <a:spcBef>
                          <a:spcPts val="0"/>
                        </a:spcBef>
                        <a:spcAft>
                          <a:spcPts val="0"/>
                        </a:spcAft>
                        <a:buNone/>
                      </a:pPr>
                      <a:r>
                        <a:rPr lang="en-GB" sz="1600" b="1" dirty="0">
                          <a:solidFill>
                            <a:schemeClr val="tx1"/>
                          </a:solidFill>
                        </a:rPr>
                        <a:t>How will I assess pupil understanding and progress?</a:t>
                      </a:r>
                      <a:endParaRPr b="1" dirty="0">
                        <a:solidFill>
                          <a:schemeClr val="tx1"/>
                        </a:solidFill>
                      </a:endParaRPr>
                    </a:p>
                  </a:txBody>
                  <a:tcPr marL="91425" marR="91425" marT="91425" marB="91425"/>
                </a:tc>
                <a:tc>
                  <a:txBody>
                    <a:bodyPr/>
                    <a:lstStyle/>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2"/>
                  </a:ext>
                </a:extLst>
              </a:tr>
            </a:tbl>
          </a:graphicData>
        </a:graphic>
      </p:graphicFrame>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Shape 790"/>
        <p:cNvGrpSpPr/>
        <p:nvPr/>
      </p:nvGrpSpPr>
      <p:grpSpPr>
        <a:xfrm>
          <a:off x="0" y="0"/>
          <a:ext cx="0" cy="0"/>
          <a:chOff x="0" y="0"/>
          <a:chExt cx="0" cy="0"/>
        </a:xfrm>
      </p:grpSpPr>
      <p:sp>
        <p:nvSpPr>
          <p:cNvPr id="791" name="Google Shape;791;p110"/>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Additional slides for structuring training</a:t>
            </a:r>
            <a:endParaRPr dirty="0">
              <a:solidFill>
                <a:schemeClr val="accent1"/>
              </a:solidFill>
            </a:endParaRPr>
          </a:p>
        </p:txBody>
      </p:sp>
      <p:sp>
        <p:nvSpPr>
          <p:cNvPr id="792" name="Google Shape;792;p110"/>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88</a:t>
            </a:fld>
            <a:endParaRPr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Shape 796"/>
        <p:cNvGrpSpPr/>
        <p:nvPr/>
      </p:nvGrpSpPr>
      <p:grpSpPr>
        <a:xfrm>
          <a:off x="0" y="0"/>
          <a:ext cx="0" cy="0"/>
          <a:chOff x="0" y="0"/>
          <a:chExt cx="0" cy="0"/>
        </a:xfrm>
      </p:grpSpPr>
      <p:sp>
        <p:nvSpPr>
          <p:cNvPr id="800" name="Google Shape;800;p111"/>
          <p:cNvSpPr txBox="1">
            <a:spLocks noGrp="1"/>
          </p:cNvSpPr>
          <p:nvPr>
            <p:ph type="title"/>
          </p:nvPr>
        </p:nvSpPr>
        <p:spPr>
          <a:xfrm>
            <a:off x="311700" y="23032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Any concerns?</a:t>
            </a:r>
            <a:endParaRPr dirty="0">
              <a:solidFill>
                <a:schemeClr val="accent1"/>
              </a:solidFill>
            </a:endParaRPr>
          </a:p>
        </p:txBody>
      </p:sp>
      <p:sp>
        <p:nvSpPr>
          <p:cNvPr id="799" name="Google Shape;799;p111"/>
          <p:cNvSpPr txBox="1">
            <a:spLocks noGrp="1"/>
          </p:cNvSpPr>
          <p:nvPr>
            <p:ph type="subTitle" idx="4294967295"/>
          </p:nvPr>
        </p:nvSpPr>
        <p:spPr>
          <a:xfrm>
            <a:off x="117900" y="167125"/>
            <a:ext cx="7056300" cy="569100"/>
          </a:xfrm>
          <a:prstGeom prst="rect">
            <a:avLst/>
          </a:prstGeom>
          <a:ln w="19050" cap="flat" cmpd="sng">
            <a:solidFill>
              <a:srgbClr val="8A2529"/>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None/>
            </a:pPr>
            <a:r>
              <a:rPr lang="en-GB" sz="2400" dirty="0">
                <a:solidFill>
                  <a:srgbClr val="8A2529"/>
                </a:solidFill>
              </a:rPr>
              <a:t>ADAPT THIS FOR YOUR OWN PRESENTATION </a:t>
            </a:r>
            <a:endParaRPr sz="2400" dirty="0">
              <a:solidFill>
                <a:srgbClr val="8A2529"/>
              </a:solidFill>
            </a:endParaRPr>
          </a:p>
        </p:txBody>
      </p:sp>
      <p:sp>
        <p:nvSpPr>
          <p:cNvPr id="797" name="Google Shape;797;p111"/>
          <p:cNvSpPr txBox="1">
            <a:spLocks noGrp="1"/>
          </p:cNvSpPr>
          <p:nvPr>
            <p:ph type="title"/>
          </p:nvPr>
        </p:nvSpPr>
        <p:spPr>
          <a:xfrm>
            <a:off x="311700" y="11602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Any questions?</a:t>
            </a:r>
            <a:endParaRPr dirty="0">
              <a:solidFill>
                <a:schemeClr val="accent1"/>
              </a:solidFill>
            </a:endParaRPr>
          </a:p>
        </p:txBody>
      </p:sp>
      <p:sp>
        <p:nvSpPr>
          <p:cNvPr id="798" name="Google Shape;798;p111"/>
          <p:cNvSpPr txBox="1">
            <a:spLocks noGrp="1"/>
          </p:cNvSpPr>
          <p:nvPr>
            <p:ph type="title"/>
          </p:nvPr>
        </p:nvSpPr>
        <p:spPr>
          <a:xfrm>
            <a:off x="311700" y="3347425"/>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What support do you need?</a:t>
            </a:r>
            <a:endParaRPr dirty="0">
              <a:solidFill>
                <a:schemeClr val="accent1"/>
              </a:solidFill>
            </a:endParaRPr>
          </a:p>
        </p:txBody>
      </p:sp>
      <p:sp>
        <p:nvSpPr>
          <p:cNvPr id="801" name="Google Shape;801;p111"/>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89</a:t>
            </a:fld>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59"/>
        <p:cNvGrpSpPr/>
        <p:nvPr/>
      </p:nvGrpSpPr>
      <p:grpSpPr>
        <a:xfrm>
          <a:off x="0" y="0"/>
          <a:ext cx="0" cy="0"/>
          <a:chOff x="0" y="0"/>
          <a:chExt cx="0" cy="0"/>
        </a:xfrm>
      </p:grpSpPr>
      <p:sp>
        <p:nvSpPr>
          <p:cNvPr id="160" name="Google Shape;160;p33"/>
          <p:cNvSpPr txBox="1">
            <a:spLocks noGrp="1"/>
          </p:cNvSpPr>
          <p:nvPr>
            <p:ph type="title"/>
          </p:nvPr>
        </p:nvSpPr>
        <p:spPr>
          <a:xfrm>
            <a:off x="270000" y="216425"/>
            <a:ext cx="9006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Support with this topic at </a:t>
            </a:r>
            <a:r>
              <a:rPr lang="en-GB" dirty="0">
                <a:solidFill>
                  <a:schemeClr val="accent2"/>
                </a:solidFill>
              </a:rPr>
              <a:t>[school name] </a:t>
            </a:r>
            <a:endParaRPr dirty="0">
              <a:solidFill>
                <a:schemeClr val="accent2"/>
              </a:solidFill>
            </a:endParaRPr>
          </a:p>
          <a:p>
            <a:pPr marL="0" lvl="0" indent="0" algn="l" rtl="0">
              <a:spcBef>
                <a:spcPts val="0"/>
              </a:spcBef>
              <a:spcAft>
                <a:spcPts val="0"/>
              </a:spcAft>
              <a:buNone/>
            </a:pPr>
            <a:endParaRPr dirty="0">
              <a:solidFill>
                <a:srgbClr val="073763"/>
              </a:solidFill>
            </a:endParaRPr>
          </a:p>
        </p:txBody>
      </p:sp>
      <p:sp>
        <p:nvSpPr>
          <p:cNvPr id="161" name="Google Shape;161;p33"/>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200" b="1" dirty="0"/>
              <a:t>Our leads </a:t>
            </a:r>
            <a:endParaRPr sz="2200" b="1" dirty="0"/>
          </a:p>
          <a:p>
            <a:pPr marL="0" lvl="0" indent="0" algn="l" rtl="0">
              <a:spcBef>
                <a:spcPts val="0"/>
              </a:spcBef>
              <a:spcAft>
                <a:spcPts val="0"/>
              </a:spcAft>
              <a:buNone/>
            </a:pPr>
            <a:r>
              <a:rPr lang="en-GB" sz="1800" dirty="0">
                <a:solidFill>
                  <a:schemeClr val="accent2"/>
                </a:solidFill>
              </a:rPr>
              <a:t>[Names, contact details of safeguarding leads]</a:t>
            </a:r>
            <a:endParaRPr sz="1800" dirty="0">
              <a:solidFill>
                <a:schemeClr val="accent2"/>
              </a:solidFill>
            </a:endParaRPr>
          </a:p>
          <a:p>
            <a:pPr marL="0" lvl="0" indent="0" algn="l" rtl="0">
              <a:spcBef>
                <a:spcPts val="1000"/>
              </a:spcBef>
              <a:spcAft>
                <a:spcPts val="0"/>
              </a:spcAft>
              <a:buNone/>
            </a:pPr>
            <a:r>
              <a:rPr lang="en-GB" sz="2200" b="1" dirty="0"/>
              <a:t>Our policies</a:t>
            </a:r>
            <a:endParaRPr sz="2200" b="1" dirty="0"/>
          </a:p>
          <a:p>
            <a:pPr marL="0" lvl="0" indent="0" algn="l" rtl="0">
              <a:spcBef>
                <a:spcPts val="0"/>
              </a:spcBef>
              <a:spcAft>
                <a:spcPts val="0"/>
              </a:spcAft>
              <a:buNone/>
            </a:pPr>
            <a:r>
              <a:rPr lang="en-GB" sz="1800" dirty="0">
                <a:solidFill>
                  <a:schemeClr val="accent2"/>
                </a:solidFill>
              </a:rPr>
              <a:t>[Add details - e.g. school policy on drugs]</a:t>
            </a:r>
            <a:endParaRPr sz="1800" dirty="0">
              <a:solidFill>
                <a:schemeClr val="accent2"/>
              </a:solidFill>
            </a:endParaRPr>
          </a:p>
          <a:p>
            <a:pPr marL="0" lvl="0" indent="0" algn="l" rtl="0">
              <a:spcBef>
                <a:spcPts val="1600"/>
              </a:spcBef>
              <a:spcAft>
                <a:spcPts val="0"/>
              </a:spcAft>
              <a:buNone/>
            </a:pPr>
            <a:r>
              <a:rPr lang="en-GB" sz="2200" b="1" dirty="0"/>
              <a:t>Specialist support</a:t>
            </a:r>
            <a:br>
              <a:rPr lang="en-GB" sz="2200" b="1" dirty="0">
                <a:solidFill>
                  <a:srgbClr val="434343"/>
                </a:solidFill>
              </a:rPr>
            </a:br>
            <a:r>
              <a:rPr lang="en-GB" sz="1800" dirty="0">
                <a:solidFill>
                  <a:schemeClr val="accent2"/>
                </a:solidFill>
              </a:rPr>
              <a:t>[Add details - e.g. providers school already works with]</a:t>
            </a:r>
            <a:endParaRPr sz="1800" dirty="0">
              <a:solidFill>
                <a:schemeClr val="accent2"/>
              </a:solidFill>
            </a:endParaRPr>
          </a:p>
          <a:p>
            <a:pPr marL="0" lvl="0" indent="0" algn="l" rtl="0">
              <a:spcBef>
                <a:spcPts val="1600"/>
              </a:spcBef>
              <a:spcAft>
                <a:spcPts val="0"/>
              </a:spcAft>
              <a:buClr>
                <a:schemeClr val="dk1"/>
              </a:buClr>
              <a:buSzPts val="1100"/>
              <a:buFont typeface="Arial"/>
              <a:buNone/>
            </a:pPr>
            <a:r>
              <a:rPr lang="en-GB" sz="2200" b="1" dirty="0"/>
              <a:t>Other information </a:t>
            </a:r>
            <a:endParaRPr sz="2200" b="1" dirty="0"/>
          </a:p>
          <a:p>
            <a:pPr marL="0" lvl="0" indent="0" algn="l" rtl="0">
              <a:spcBef>
                <a:spcPts val="0"/>
              </a:spcBef>
              <a:spcAft>
                <a:spcPts val="0"/>
              </a:spcAft>
              <a:buNone/>
            </a:pPr>
            <a:r>
              <a:rPr lang="en-GB" sz="1800" dirty="0">
                <a:solidFill>
                  <a:schemeClr val="accent2"/>
                </a:solidFill>
              </a:rPr>
              <a:t>[Add resources]</a:t>
            </a:r>
            <a:br>
              <a:rPr lang="en-GB" sz="1800" dirty="0">
                <a:solidFill>
                  <a:srgbClr val="434343"/>
                </a:solidFill>
              </a:rPr>
            </a:br>
            <a:endParaRPr sz="2200" b="1" dirty="0">
              <a:solidFill>
                <a:srgbClr val="FF0000"/>
              </a:solidFill>
            </a:endParaRPr>
          </a:p>
          <a:p>
            <a:pPr marL="0" lvl="0" indent="0" algn="l" rtl="0">
              <a:spcBef>
                <a:spcPts val="1600"/>
              </a:spcBef>
              <a:spcAft>
                <a:spcPts val="1600"/>
              </a:spcAft>
              <a:buNone/>
            </a:pPr>
            <a:endParaRPr sz="1800" dirty="0">
              <a:solidFill>
                <a:srgbClr val="434343"/>
              </a:solidFill>
            </a:endParaRPr>
          </a:p>
        </p:txBody>
      </p:sp>
      <p:sp>
        <p:nvSpPr>
          <p:cNvPr id="162" name="Google Shape;162;p33"/>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a:t>
            </a:fld>
            <a:endParaRPr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Shape 805"/>
        <p:cNvGrpSpPr/>
        <p:nvPr/>
      </p:nvGrpSpPr>
      <p:grpSpPr>
        <a:xfrm>
          <a:off x="0" y="0"/>
          <a:ext cx="0" cy="0"/>
          <a:chOff x="0" y="0"/>
          <a:chExt cx="0" cy="0"/>
        </a:xfrm>
      </p:grpSpPr>
      <p:sp>
        <p:nvSpPr>
          <p:cNvPr id="806" name="Google Shape;806;p112"/>
          <p:cNvSpPr txBox="1">
            <a:spLocks noGrp="1"/>
          </p:cNvSpPr>
          <p:nvPr>
            <p:ph type="title"/>
          </p:nvPr>
        </p:nvSpPr>
        <p:spPr>
          <a:xfrm>
            <a:off x="311700" y="1106125"/>
            <a:ext cx="8520600" cy="19635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dirty="0"/>
              <a:t>XX%</a:t>
            </a:r>
            <a:endParaRPr dirty="0"/>
          </a:p>
        </p:txBody>
      </p:sp>
      <p:sp>
        <p:nvSpPr>
          <p:cNvPr id="808" name="Google Shape;808;p112"/>
          <p:cNvSpPr txBox="1">
            <a:spLocks noGrp="1"/>
          </p:cNvSpPr>
          <p:nvPr>
            <p:ph type="subTitle" idx="4294967295"/>
          </p:nvPr>
        </p:nvSpPr>
        <p:spPr>
          <a:xfrm>
            <a:off x="117900" y="167125"/>
            <a:ext cx="7056300" cy="569100"/>
          </a:xfrm>
          <a:prstGeom prst="rect">
            <a:avLst/>
          </a:prstGeom>
          <a:ln w="19050" cap="flat" cmpd="sng">
            <a:solidFill>
              <a:srgbClr val="8A2529"/>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None/>
            </a:pPr>
            <a:r>
              <a:rPr lang="en-GB" sz="2400" dirty="0">
                <a:solidFill>
                  <a:srgbClr val="8A2529"/>
                </a:solidFill>
              </a:rPr>
              <a:t>ADAPT THIS FOR YOUR OWN PRESENTATION </a:t>
            </a:r>
            <a:endParaRPr sz="2400" dirty="0">
              <a:solidFill>
                <a:srgbClr val="8A2529"/>
              </a:solidFill>
            </a:endParaRPr>
          </a:p>
        </p:txBody>
      </p:sp>
      <p:sp>
        <p:nvSpPr>
          <p:cNvPr id="807" name="Google Shape;807;p112"/>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GB" dirty="0">
                <a:solidFill>
                  <a:srgbClr val="8A2529"/>
                </a:solidFill>
              </a:rPr>
              <a:t>[Use this format to present your own key facts and statistics - e.g. from your local authority or own monitoring. Include the source.]</a:t>
            </a:r>
            <a:endParaRPr dirty="0">
              <a:solidFill>
                <a:srgbClr val="8A2529"/>
              </a:solidFill>
            </a:endParaRPr>
          </a:p>
        </p:txBody>
      </p:sp>
      <p:sp>
        <p:nvSpPr>
          <p:cNvPr id="809" name="Google Shape;809;p11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90</a:t>
            </a:fld>
            <a:endParaRPr dirty="0"/>
          </a:p>
        </p:txBody>
      </p:sp>
    </p:spTree>
  </p:cSld>
  <p:clrMapOvr>
    <a:masterClrMapping/>
  </p:clrMapOvr>
</p:sld>
</file>

<file path=ppt/theme/theme1.xml><?xml version="1.0" encoding="utf-8"?>
<a:theme xmlns:a="http://schemas.openxmlformats.org/drawingml/2006/main" name="Simple Light">
  <a:themeElements>
    <a:clrScheme name="DfE">
      <a:dk1>
        <a:sysClr val="windowText" lastClr="000000"/>
      </a:dk1>
      <a:lt1>
        <a:sysClr val="window" lastClr="FFFFFF"/>
      </a:lt1>
      <a:dk2>
        <a:srgbClr val="1F497D"/>
      </a:dk2>
      <a:lt2>
        <a:srgbClr val="9FB9C8"/>
      </a:lt2>
      <a:accent1>
        <a:srgbClr val="104F75"/>
      </a:accent1>
      <a:accent2>
        <a:srgbClr val="8A2529"/>
      </a:accent2>
      <a:accent3>
        <a:srgbClr val="E87D1E"/>
      </a:accent3>
      <a:accent4>
        <a:srgbClr val="C2A204"/>
      </a:accent4>
      <a:accent5>
        <a:srgbClr val="004712"/>
      </a:accent5>
      <a:accent6>
        <a:srgbClr val="260859"/>
      </a:accent6>
      <a:hlink>
        <a:srgbClr val="104F75"/>
      </a:hlink>
      <a:folHlink>
        <a:srgbClr val="00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imple Light">
  <a:themeElements>
    <a:clrScheme name="DfE">
      <a:dk1>
        <a:sysClr val="windowText" lastClr="000000"/>
      </a:dk1>
      <a:lt1>
        <a:sysClr val="window" lastClr="FFFFFF"/>
      </a:lt1>
      <a:dk2>
        <a:srgbClr val="1F497D"/>
      </a:dk2>
      <a:lt2>
        <a:srgbClr val="9FB9C8"/>
      </a:lt2>
      <a:accent1>
        <a:srgbClr val="104F75"/>
      </a:accent1>
      <a:accent2>
        <a:srgbClr val="8A2529"/>
      </a:accent2>
      <a:accent3>
        <a:srgbClr val="E87D1E"/>
      </a:accent3>
      <a:accent4>
        <a:srgbClr val="C2A204"/>
      </a:accent4>
      <a:accent5>
        <a:srgbClr val="004712"/>
      </a:accent5>
      <a:accent6>
        <a:srgbClr val="260859"/>
      </a:accent6>
      <a:hlink>
        <a:srgbClr val="104F75"/>
      </a:hlink>
      <a:folHlink>
        <a:srgbClr val="00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3445928B83D724B859E8E15B78DF8A5" ma:contentTypeVersion="11" ma:contentTypeDescription="Create a new document." ma:contentTypeScope="" ma:versionID="4e9131dd61b247d156cfff2107c5b1c6">
  <xsd:schema xmlns:xsd="http://www.w3.org/2001/XMLSchema" xmlns:xs="http://www.w3.org/2001/XMLSchema" xmlns:p="http://schemas.microsoft.com/office/2006/metadata/properties" xmlns:ns2="3cfac471-4577-4682-ace2-27119004fbfd" xmlns:ns3="fec5c98a-6fc8-4a06-b367-420d10c239c8" targetNamespace="http://schemas.microsoft.com/office/2006/metadata/properties" ma:root="true" ma:fieldsID="92b3b0f6bd96a5ba253984e88274ba70" ns2:_="" ns3:_="">
    <xsd:import namespace="3cfac471-4577-4682-ace2-27119004fbfd"/>
    <xsd:import namespace="fec5c98a-6fc8-4a06-b367-420d10c239c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ServiceAutoKeyPoints" minOccurs="0"/>
                <xsd:element ref="ns2:MediaServiceKeyPoints"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fac471-4577-4682-ace2-27119004fbf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ec5c98a-6fc8-4a06-b367-420d10c239c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75B3D9E-9691-43D6-AC8C-4F9A8C4329DD}"/>
</file>

<file path=customXml/itemProps2.xml><?xml version="1.0" encoding="utf-8"?>
<ds:datastoreItem xmlns:ds="http://schemas.openxmlformats.org/officeDocument/2006/customXml" ds:itemID="{52FB336D-B082-4335-A1C9-64C3077EC050}"/>
</file>

<file path=customXml/itemProps3.xml><?xml version="1.0" encoding="utf-8"?>
<ds:datastoreItem xmlns:ds="http://schemas.openxmlformats.org/officeDocument/2006/customXml" ds:itemID="{4BD941F0-CB54-4753-A1DB-301143996841}"/>
</file>

<file path=docProps/app.xml><?xml version="1.0" encoding="utf-8"?>
<Properties xmlns="http://schemas.openxmlformats.org/officeDocument/2006/extended-properties" xmlns:vt="http://schemas.openxmlformats.org/officeDocument/2006/docPropsVTypes">
  <TotalTime>20</TotalTime>
  <Words>6977</Words>
  <Application>Microsoft Office PowerPoint</Application>
  <PresentationFormat>On-screen Show (16:9)</PresentationFormat>
  <Paragraphs>880</Paragraphs>
  <Slides>90</Slides>
  <Notes>90</Notes>
  <HiddenSlides>0</HiddenSlides>
  <MMClips>0</MMClips>
  <ScaleCrop>false</ScaleCrop>
  <HeadingPairs>
    <vt:vector size="6" baseType="variant">
      <vt:variant>
        <vt:lpstr>Fonts Used</vt:lpstr>
      </vt:variant>
      <vt:variant>
        <vt:i4>1</vt:i4>
      </vt:variant>
      <vt:variant>
        <vt:lpstr>Theme</vt:lpstr>
      </vt:variant>
      <vt:variant>
        <vt:i4>2</vt:i4>
      </vt:variant>
      <vt:variant>
        <vt:lpstr>Slide Titles</vt:lpstr>
      </vt:variant>
      <vt:variant>
        <vt:i4>90</vt:i4>
      </vt:variant>
    </vt:vector>
  </HeadingPairs>
  <TitlesOfParts>
    <vt:vector size="93" baseType="lpstr">
      <vt:lpstr>Arial</vt:lpstr>
      <vt:lpstr>Simple Light</vt:lpstr>
      <vt:lpstr>Simple Light</vt:lpstr>
      <vt:lpstr>Teaching about drugs, alcohol  and tobacco</vt:lpstr>
      <vt:lpstr>Contents</vt:lpstr>
      <vt:lpstr>About this training module  </vt:lpstr>
      <vt:lpstr>What you get out of today </vt:lpstr>
      <vt:lpstr>Teaching the new curriculum</vt:lpstr>
      <vt:lpstr>Making well-informed, positive choices   </vt:lpstr>
      <vt:lpstr>Knowledge of risks and harms </vt:lpstr>
      <vt:lpstr>Related topics</vt:lpstr>
      <vt:lpstr>Support with this topic at [school name]  </vt:lpstr>
      <vt:lpstr>Drugs, alcohol and tobacco teaching at [school name]   </vt:lpstr>
      <vt:lpstr>Primary and secondary teaching  </vt:lpstr>
      <vt:lpstr>Pupils with SEND</vt:lpstr>
      <vt:lpstr>Teacher wellbeing</vt:lpstr>
      <vt:lpstr>Safeguarding</vt:lpstr>
      <vt:lpstr>Safeguarding (1)</vt:lpstr>
      <vt:lpstr>Ground rules</vt:lpstr>
      <vt:lpstr>Create class ground rules   </vt:lpstr>
      <vt:lpstr>Example ground rules   </vt:lpstr>
      <vt:lpstr>Primary curriculum</vt:lpstr>
      <vt:lpstr>Legal and illegal harmful substances</vt:lpstr>
      <vt:lpstr>Tobacco</vt:lpstr>
      <vt:lpstr>Smoking basics  </vt:lpstr>
      <vt:lpstr>Smoking risks and dangers  </vt:lpstr>
      <vt:lpstr>Passive smoking </vt:lpstr>
      <vt:lpstr>E-cigarettes (vaping) </vt:lpstr>
      <vt:lpstr>Alcohol</vt:lpstr>
      <vt:lpstr>Alcohol use (1)</vt:lpstr>
      <vt:lpstr>Alcohol use (2)</vt:lpstr>
      <vt:lpstr>Smoking/alcohol age restrictions</vt:lpstr>
      <vt:lpstr>Drugs</vt:lpstr>
      <vt:lpstr>Illegal drugs risks</vt:lpstr>
      <vt:lpstr>Prescription drugs risks</vt:lpstr>
      <vt:lpstr>Addiction risk</vt:lpstr>
      <vt:lpstr>Risks of accidents after drinking or using drugs</vt:lpstr>
      <vt:lpstr>Secondary curriculum</vt:lpstr>
      <vt:lpstr>Drugs (1)</vt:lpstr>
      <vt:lpstr>About drugs</vt:lpstr>
      <vt:lpstr>Illegal drugs</vt:lpstr>
      <vt:lpstr>Substance misuse</vt:lpstr>
      <vt:lpstr>Health risks of illegal drugs </vt:lpstr>
      <vt:lpstr>Drug risks awareness </vt:lpstr>
      <vt:lpstr>Illegal drugs and mental health </vt:lpstr>
      <vt:lpstr>Dangers of ‘self-medication’ </vt:lpstr>
      <vt:lpstr>Illegal drugs and the law </vt:lpstr>
      <vt:lpstr>Travel abroad and drugs</vt:lpstr>
      <vt:lpstr>Impact of drug convictions</vt:lpstr>
      <vt:lpstr>Wider impact of illegal drugs</vt:lpstr>
      <vt:lpstr>Prescription drugs risks (1) </vt:lpstr>
      <vt:lpstr>Prescription drugs risks (2)   </vt:lpstr>
      <vt:lpstr>Drugs, crime and illegal gangs (1)</vt:lpstr>
      <vt:lpstr>Drugs, crime and illegal gangs (2)</vt:lpstr>
      <vt:lpstr>Alcohol (1)</vt:lpstr>
      <vt:lpstr>Short-term health risks of alcohol  </vt:lpstr>
      <vt:lpstr>Long-term health risks of alcohol   </vt:lpstr>
      <vt:lpstr>Psychological risks of alcohol  </vt:lpstr>
      <vt:lpstr>Brain development and alcohol  </vt:lpstr>
      <vt:lpstr>Lower risk alcohol consumption </vt:lpstr>
      <vt:lpstr>Substance use and functioning   </vt:lpstr>
      <vt:lpstr>The ‘drink drive’ limit</vt:lpstr>
      <vt:lpstr>Tobacco (1)</vt:lpstr>
      <vt:lpstr>Harms from tobacco  </vt:lpstr>
      <vt:lpstr>Smoking risks and dangers (1)  </vt:lpstr>
      <vt:lpstr>Smoking risks and dangers (2)  </vt:lpstr>
      <vt:lpstr>Stopping smoking </vt:lpstr>
      <vt:lpstr>Benefits of stopping smoking </vt:lpstr>
      <vt:lpstr>Addiction</vt:lpstr>
      <vt:lpstr>Addiction </vt:lpstr>
      <vt:lpstr>Consequences of addiction  </vt:lpstr>
      <vt:lpstr>Examples of good practice</vt:lpstr>
      <vt:lpstr>Good practice  </vt:lpstr>
      <vt:lpstr>Good practice approaches (1)  </vt:lpstr>
      <vt:lpstr>Good practice approaches (2)  </vt:lpstr>
      <vt:lpstr>Good practice approaches (3)  </vt:lpstr>
      <vt:lpstr>Further information</vt:lpstr>
      <vt:lpstr>Activities and templates for trainers</vt:lpstr>
      <vt:lpstr>About these activities and templates  </vt:lpstr>
      <vt:lpstr>Training activity:  Rate your confidence</vt:lpstr>
      <vt:lpstr>Rate your confidence (trainer notes)   </vt:lpstr>
      <vt:lpstr>Rate your confidence (before training) </vt:lpstr>
      <vt:lpstr>Rate your confidence (after training) </vt:lpstr>
      <vt:lpstr>Training activity:  Dealing with difficult questions</vt:lpstr>
      <vt:lpstr>Dealing with difficult questions (trainer notes)   </vt:lpstr>
      <vt:lpstr>Dealing with difficult questions (1)    </vt:lpstr>
      <vt:lpstr>Dealing with difficult questions (2)   </vt:lpstr>
      <vt:lpstr>Training activity:  How will I teach this?</vt:lpstr>
      <vt:lpstr>How will I teach this? (trainer notes)   </vt:lpstr>
      <vt:lpstr>How will I teach this?   </vt:lpstr>
      <vt:lpstr>Additional slides for structuring training</vt:lpstr>
      <vt:lpstr>Any concerns?</vt:lpstr>
      <vt:lpstr>XX%</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about drugs, alcohol  and tobacco</dc:title>
  <cp:lastModifiedBy>LAWSON, Catherine</cp:lastModifiedBy>
  <cp:revision>1</cp:revision>
  <dcterms:modified xsi:type="dcterms:W3CDTF">2020-09-24T00:02:58Z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0x01010013445928B83D724B859E8E15B78DF8A5</vt:lpwstr>
  </property>
</Properties>
</file>